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7.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8.xml" ContentType="application/vnd.openxmlformats-officedocument.theme+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 id="2147483745" r:id="rId2"/>
    <p:sldMasterId id="2147483760" r:id="rId3"/>
    <p:sldMasterId id="2147483784" r:id="rId4"/>
    <p:sldMasterId id="2147483796" r:id="rId5"/>
    <p:sldMasterId id="2147483809" r:id="rId6"/>
    <p:sldMasterId id="2147483821" r:id="rId7"/>
    <p:sldMasterId id="2147483844" r:id="rId8"/>
    <p:sldMasterId id="2147483857" r:id="rId9"/>
  </p:sldMasterIdLst>
  <p:notesMasterIdLst>
    <p:notesMasterId r:id="rId35"/>
  </p:notesMasterIdLst>
  <p:sldIdLst>
    <p:sldId id="1123" r:id="rId10"/>
    <p:sldId id="256" r:id="rId11"/>
    <p:sldId id="880" r:id="rId12"/>
    <p:sldId id="279" r:id="rId13"/>
    <p:sldId id="1124" r:id="rId14"/>
    <p:sldId id="1125" r:id="rId15"/>
    <p:sldId id="871" r:id="rId16"/>
    <p:sldId id="273" r:id="rId17"/>
    <p:sldId id="1119" r:id="rId18"/>
    <p:sldId id="260" r:id="rId19"/>
    <p:sldId id="1063" r:id="rId20"/>
    <p:sldId id="1081" r:id="rId21"/>
    <p:sldId id="1026" r:id="rId22"/>
    <p:sldId id="1034" r:id="rId23"/>
    <p:sldId id="1093" r:id="rId24"/>
    <p:sldId id="1116" r:id="rId25"/>
    <p:sldId id="1092" r:id="rId26"/>
    <p:sldId id="1076" r:id="rId27"/>
    <p:sldId id="1126" r:id="rId28"/>
    <p:sldId id="1127" r:id="rId29"/>
    <p:sldId id="1128" r:id="rId30"/>
    <p:sldId id="1110" r:id="rId31"/>
    <p:sldId id="1094" r:id="rId32"/>
    <p:sldId id="879" r:id="rId33"/>
    <p:sldId id="881" r:id="rId34"/>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n M Nichols" initials="LMN" lastIdx="1" clrIdx="0">
    <p:extLst>
      <p:ext uri="{19B8F6BF-5375-455C-9EA6-DF929625EA0E}">
        <p15:presenceInfo xmlns:p15="http://schemas.microsoft.com/office/powerpoint/2012/main" userId="Len M Nichol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CC"/>
    <a:srgbClr val="33CCCC"/>
    <a:srgbClr val="00FFCC"/>
    <a:srgbClr val="00CC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93979" autoAdjust="0"/>
  </p:normalViewPr>
  <p:slideViewPr>
    <p:cSldViewPr snapToGrid="0">
      <p:cViewPr varScale="1">
        <p:scale>
          <a:sx n="93" d="100"/>
          <a:sy n="93" d="100"/>
        </p:scale>
        <p:origin x="92" y="43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theme" Target="theme/theme1.xml"/><Relationship Id="rId21" Type="http://schemas.openxmlformats.org/officeDocument/2006/relationships/slide" Target="slides/slide12.xml"/><Relationship Id="rId34" Type="http://schemas.openxmlformats.org/officeDocument/2006/relationships/slide" Target="slides/slide25.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commentAuthors" Target="commentAuthor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notesMaster" Target="notesMasters/notesMaster1.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3" Type="http://schemas.openxmlformats.org/officeDocument/2006/relationships/oleObject" Target="https://unitedwaycleveland.sharepoint.com/Depts/AHC/TeamAHCsecure/Shared%20Documents/CAPGI/Duration%20NS%207.21.2021%20-%20Editable.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[Duration NS 7.21.2021 - Editable.xlsx]Weeks Client-Initiated!PivotTable7</c:name>
    <c:fmtId val="14"/>
  </c:pivotSource>
  <c:chart>
    <c:autoTitleDeleted val="1"/>
    <c:pivotFmts>
      <c:pivotFmt>
        <c:idx val="0"/>
        <c:spPr>
          <a:solidFill>
            <a:schemeClr val="accent2"/>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1"/>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2"/>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3"/>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4"/>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5"/>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6"/>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7"/>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8"/>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9"/>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10"/>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11"/>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12"/>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13"/>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14"/>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15"/>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16"/>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17"/>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18"/>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19"/>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20"/>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21"/>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22"/>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23"/>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24"/>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25"/>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26"/>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27"/>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28"/>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29"/>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30"/>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31"/>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32"/>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33"/>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34"/>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35"/>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36"/>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37"/>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38"/>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39"/>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40"/>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41"/>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42"/>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43"/>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44"/>
        <c:spPr>
          <a:solidFill>
            <a:schemeClr val="accent2"/>
          </a:solidFill>
          <a:ln>
            <a:noFill/>
          </a:ln>
          <a:effectLst/>
        </c:spPr>
        <c:marker>
          <c:symbol val="none"/>
        </c:marker>
        <c:dLbl>
          <c:idx val="0"/>
          <c:showLegendKey val="0"/>
          <c:showVal val="0"/>
          <c:showCatName val="0"/>
          <c:showSerName val="0"/>
          <c:showPercent val="0"/>
          <c:showBubbleSize val="0"/>
          <c:extLst>
            <c:ext xmlns:c15="http://schemas.microsoft.com/office/drawing/2012/chart" uri="{CE6537A1-D6FC-4f65-9D91-7224C49458BB}"/>
          </c:extLst>
        </c:dLbl>
      </c:pivotFmt>
      <c:pivotFmt>
        <c:idx val="45"/>
        <c:spPr>
          <a:solidFill>
            <a:schemeClr val="accent2"/>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
        <c:spPr>
          <a:solidFill>
            <a:schemeClr val="accent2"/>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'Weeks Client-Initiated'!$B$4</c:f>
              <c:strCache>
                <c:ptCount val="1"/>
                <c:pt idx="0">
                  <c:v>Total</c:v>
                </c:pt>
              </c:strCache>
            </c:strRef>
          </c:tx>
          <c:spPr>
            <a:solidFill>
              <a:schemeClr val="accent2"/>
            </a:solidFill>
            <a:ln>
              <a:noFill/>
            </a:ln>
            <a:effectLst/>
          </c:spPr>
          <c:invertIfNegative val="0"/>
          <c:cat>
            <c:strRef>
              <c:f>'Weeks Client-Initiated'!$A$5:$A$18</c:f>
              <c:strCache>
                <c:ptCount val="13"/>
                <c:pt idx="0">
                  <c:v>0</c:v>
                </c:pt>
                <c:pt idx="1">
                  <c:v>1</c:v>
                </c:pt>
                <c:pt idx="2">
                  <c:v>2</c:v>
                </c:pt>
                <c:pt idx="3">
                  <c:v>3</c:v>
                </c:pt>
                <c:pt idx="4">
                  <c:v>4</c:v>
                </c:pt>
                <c:pt idx="5">
                  <c:v>5</c:v>
                </c:pt>
                <c:pt idx="6">
                  <c:v>6</c:v>
                </c:pt>
                <c:pt idx="7">
                  <c:v>7</c:v>
                </c:pt>
                <c:pt idx="8">
                  <c:v>8</c:v>
                </c:pt>
                <c:pt idx="9">
                  <c:v>9</c:v>
                </c:pt>
                <c:pt idx="10">
                  <c:v>10</c:v>
                </c:pt>
                <c:pt idx="11">
                  <c:v>13</c:v>
                </c:pt>
                <c:pt idx="12">
                  <c:v>15</c:v>
                </c:pt>
              </c:strCache>
            </c:strRef>
          </c:cat>
          <c:val>
            <c:numRef>
              <c:f>'Weeks Client-Initiated'!$B$5:$B$18</c:f>
              <c:numCache>
                <c:formatCode>General</c:formatCode>
                <c:ptCount val="13"/>
                <c:pt idx="0">
                  <c:v>4</c:v>
                </c:pt>
                <c:pt idx="1">
                  <c:v>14</c:v>
                </c:pt>
                <c:pt idx="2">
                  <c:v>9</c:v>
                </c:pt>
                <c:pt idx="3">
                  <c:v>8</c:v>
                </c:pt>
                <c:pt idx="4">
                  <c:v>1</c:v>
                </c:pt>
                <c:pt idx="5">
                  <c:v>1</c:v>
                </c:pt>
                <c:pt idx="6">
                  <c:v>1</c:v>
                </c:pt>
                <c:pt idx="7">
                  <c:v>1</c:v>
                </c:pt>
                <c:pt idx="8">
                  <c:v>1</c:v>
                </c:pt>
                <c:pt idx="9">
                  <c:v>1</c:v>
                </c:pt>
                <c:pt idx="10">
                  <c:v>1</c:v>
                </c:pt>
                <c:pt idx="11">
                  <c:v>1</c:v>
                </c:pt>
                <c:pt idx="12">
                  <c:v>1</c:v>
                </c:pt>
              </c:numCache>
            </c:numRef>
          </c:val>
          <c:extLst>
            <c:ext xmlns:c16="http://schemas.microsoft.com/office/drawing/2014/chart" uri="{C3380CC4-5D6E-409C-BE32-E72D297353CC}">
              <c16:uniqueId val="{00000000-60C0-4CD5-9B1A-1ED9E80299D8}"/>
            </c:ext>
          </c:extLst>
        </c:ser>
        <c:dLbls>
          <c:showLegendKey val="0"/>
          <c:showVal val="0"/>
          <c:showCatName val="0"/>
          <c:showSerName val="0"/>
          <c:showPercent val="0"/>
          <c:showBubbleSize val="0"/>
        </c:dLbls>
        <c:gapWidth val="219"/>
        <c:overlap val="-27"/>
        <c:axId val="377005248"/>
        <c:axId val="377005664"/>
      </c:barChart>
      <c:catAx>
        <c:axId val="377005248"/>
        <c:scaling>
          <c:orientation val="minMax"/>
        </c:scaling>
        <c:delete val="0"/>
        <c:axPos val="b"/>
        <c:title>
          <c:tx>
            <c:rich>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r>
                  <a:rPr lang="en-US" dirty="0"/>
                  <a:t>Week of Service</a:t>
                </a:r>
              </a:p>
            </c:rich>
          </c:tx>
          <c:overlay val="0"/>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377005664"/>
        <c:crosses val="autoZero"/>
        <c:auto val="1"/>
        <c:lblAlgn val="ctr"/>
        <c:lblOffset val="100"/>
        <c:noMultiLvlLbl val="0"/>
      </c:catAx>
      <c:valAx>
        <c:axId val="3770056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r>
                  <a:rPr lang="en-US" dirty="0"/>
                  <a:t>Cancellations per Week</a:t>
                </a:r>
              </a:p>
            </c:rich>
          </c:tx>
          <c:overlay val="0"/>
          <c:spPr>
            <a:noFill/>
            <a:ln>
              <a:noFill/>
            </a:ln>
            <a:effectLst/>
          </c:spPr>
          <c:txPr>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37700524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800"/>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FCEBA0A0-E4AD-4F69-A96D-256E94BA82FD}" type="datetimeFigureOut">
              <a:rPr lang="en-US" smtClean="0"/>
              <a:t>9/30/2021</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FDD8B07B-1982-4B19-BBB0-34A3590E8C99}" type="slidenum">
              <a:rPr lang="en-US" smtClean="0"/>
              <a:t>‹#›</a:t>
            </a:fld>
            <a:endParaRPr lang="en-US"/>
          </a:p>
        </p:txBody>
      </p:sp>
    </p:spTree>
    <p:extLst>
      <p:ext uri="{BB962C8B-B14F-4D97-AF65-F5344CB8AC3E}">
        <p14:creationId xmlns:p14="http://schemas.microsoft.com/office/powerpoint/2010/main" val="692411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DD8B07B-1982-4B19-BBB0-34A3590E8C99}" type="slidenum">
              <a:rPr lang="en-US" smtClean="0"/>
              <a:t>1</a:t>
            </a:fld>
            <a:endParaRPr lang="en-US"/>
          </a:p>
        </p:txBody>
      </p:sp>
    </p:spTree>
    <p:extLst>
      <p:ext uri="{BB962C8B-B14F-4D97-AF65-F5344CB8AC3E}">
        <p14:creationId xmlns:p14="http://schemas.microsoft.com/office/powerpoint/2010/main" val="37059384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a:ea typeface="Calibri" panose="020F0502020204030204" pitchFamily="34" charset="0"/>
              </a:rPr>
              <a:t>Over the past several years, we’ve started using the words “poverty” and “systemic racism” to describe the challenges that face our community and warrant the dedication and resources of United Way. Today that seems pretty normal but was not something that organizations like United Way were talking about even four or five years ago. Our work has transitioned from funding to i</a:t>
            </a:r>
            <a:r>
              <a:rPr lang="en-US" sz="1100" dirty="0"/>
              <a:t>ncubating new programs and interventions to address the root causes of poverty. </a:t>
            </a:r>
          </a:p>
          <a:p>
            <a:pPr marL="174982" indent="-174982">
              <a:buFontTx/>
              <a:buChar char="-"/>
            </a:pPr>
            <a:r>
              <a:rPr lang="en-US" sz="1100" dirty="0"/>
              <a:t>Scholar House – two generation model</a:t>
            </a:r>
          </a:p>
          <a:p>
            <a:pPr marL="174982" indent="-174982">
              <a:buFontTx/>
              <a:buChar char="-"/>
            </a:pPr>
            <a:r>
              <a:rPr lang="en-US" sz="1100" dirty="0"/>
              <a:t>Right to Counsel for families facing eviction</a:t>
            </a:r>
          </a:p>
          <a:p>
            <a:pPr marL="174982" indent="-174982">
              <a:buFontTx/>
              <a:buChar char="-"/>
            </a:pPr>
            <a:r>
              <a:rPr lang="en-US" sz="1100" dirty="0"/>
              <a:t>Accountable Health Communities Work</a:t>
            </a:r>
          </a:p>
          <a:p>
            <a:pPr marL="174982" indent="-174982">
              <a:buFontTx/>
              <a:buChar char="-"/>
            </a:pPr>
            <a:r>
              <a:rPr lang="en-US" sz="1100" dirty="0"/>
              <a:t>Workforce Connect – funders collaborative to prepare for anticipate future workforce needs for economy</a:t>
            </a:r>
          </a:p>
          <a:p>
            <a:pPr marL="174982" indent="-174982">
              <a:buFontTx/>
              <a:buChar char="-"/>
            </a:pPr>
            <a:endParaRPr lang="en-US" sz="1100" dirty="0"/>
          </a:p>
          <a:p>
            <a:pPr>
              <a:tabLst>
                <a:tab pos="4844405" algn="l"/>
              </a:tabLst>
            </a:pPr>
            <a:r>
              <a:rPr lang="en-US" sz="1100" i="1" dirty="0">
                <a:solidFill>
                  <a:srgbClr val="0C2669"/>
                </a:solidFill>
                <a:ea typeface="Roboto" panose="02000000000000000000" pitchFamily="2" charset="0"/>
                <a:cs typeface="Times New Roman" panose="02020603050405020304" pitchFamily="18" charset="0"/>
              </a:rPr>
              <a:t>We are thrilled with the progress made this past year on the Collaborative Investments work. Thank you to our local investors for your confidence in United Way of Greater Cleveland to serve as the backbone for this groundbreaking work. Together we are funding and testing new upstream interventions to address the social determinants of health. This is an exciting place to be and congrats to you all for making an investment in health equity. </a:t>
            </a:r>
            <a:endParaRPr lang="en-US" sz="1100" dirty="0">
              <a:ea typeface="Roboto" panose="02000000000000000000" pitchFamily="2" charset="0"/>
              <a:cs typeface="Times New Roman" panose="02020603050405020304" pitchFamily="18" charset="0"/>
            </a:endParaRPr>
          </a:p>
          <a:p>
            <a:pPr>
              <a:tabLst>
                <a:tab pos="4844405" algn="l"/>
              </a:tabLst>
            </a:pPr>
            <a:r>
              <a:rPr lang="en-US" sz="1100" i="1" dirty="0">
                <a:solidFill>
                  <a:srgbClr val="0C2669"/>
                </a:solidFill>
                <a:ea typeface="Roboto" panose="02000000000000000000" pitchFamily="2" charset="0"/>
                <a:cs typeface="Times New Roman" panose="02020603050405020304" pitchFamily="18" charset="0"/>
              </a:rPr>
              <a:t>We look forward to the findings of this work so that we might expand Nutrition Solutions to more Ohioans. At United Way, we are committed to addressing the root causes of poverty for children, adults, and seniors in our community. With CAPGI, we hope to fund and test new programs to address social determinants of health and by doing so upend poverty. </a:t>
            </a:r>
            <a:endParaRPr lang="en-US" sz="1100" dirty="0">
              <a:ea typeface="Roboto" panose="02000000000000000000" pitchFamily="2" charset="0"/>
              <a:cs typeface="Times New Roman" panose="02020603050405020304" pitchFamily="18" charset="0"/>
            </a:endParaRPr>
          </a:p>
          <a:p>
            <a:pPr>
              <a:tabLst>
                <a:tab pos="4844405" algn="l"/>
              </a:tabLst>
            </a:pPr>
            <a:r>
              <a:rPr lang="en-US" sz="1100" i="1" dirty="0">
                <a:solidFill>
                  <a:srgbClr val="0C2669"/>
                </a:solidFill>
                <a:ea typeface="Roboto" panose="02000000000000000000" pitchFamily="2" charset="0"/>
                <a:cs typeface="Times New Roman" panose="02020603050405020304" pitchFamily="18" charset="0"/>
              </a:rPr>
              <a:t>Thank you and we look forward to the journey ahead. </a:t>
            </a:r>
            <a:endParaRPr lang="en-US" dirty="0">
              <a:latin typeface="Calibri" panose="020F0502020204030204" pitchFamily="34" charset="0"/>
            </a:endParaRPr>
          </a:p>
          <a:p>
            <a:pPr marL="174982" indent="-174982">
              <a:buFontTx/>
              <a:buChar char="-"/>
            </a:pPr>
            <a:endParaRPr lang="en-US" dirty="0"/>
          </a:p>
        </p:txBody>
      </p:sp>
      <p:sp>
        <p:nvSpPr>
          <p:cNvPr id="4" name="Slide Number Placeholder 3"/>
          <p:cNvSpPr>
            <a:spLocks noGrp="1"/>
          </p:cNvSpPr>
          <p:nvPr>
            <p:ph type="sldNum" sz="quarter" idx="5"/>
          </p:nvPr>
        </p:nvSpPr>
        <p:spPr/>
        <p:txBody>
          <a:bodyPr/>
          <a:lstStyle/>
          <a:p>
            <a:pPr defTabSz="933237">
              <a:defRPr/>
            </a:pPr>
            <a:fld id="{84385112-9FA5-49D1-B79D-731AA767D135}" type="slidenum">
              <a:rPr lang="en-US">
                <a:solidFill>
                  <a:prstClr val="black"/>
                </a:solidFill>
                <a:latin typeface="Calibri" panose="020F0502020204030204"/>
              </a:rPr>
              <a:pPr defTabSz="933237">
                <a:defRPr/>
              </a:pPr>
              <a:t>11</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6724246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Jenn</a:t>
            </a:r>
          </a:p>
          <a:p>
            <a:r>
              <a:rPr lang="en-US" dirty="0"/>
              <a:t>Much of our health work has evolved through the lens of social determinants of health and the accountable health communities project we lead in Cuyahoga County. </a:t>
            </a:r>
          </a:p>
          <a:p>
            <a:r>
              <a:rPr lang="en-US" dirty="0"/>
              <a:t>Awarded CMS grant, began in 2017 </a:t>
            </a:r>
          </a:p>
        </p:txBody>
      </p:sp>
      <p:sp>
        <p:nvSpPr>
          <p:cNvPr id="4" name="Slide Number Placeholder 3"/>
          <p:cNvSpPr>
            <a:spLocks noGrp="1"/>
          </p:cNvSpPr>
          <p:nvPr>
            <p:ph type="sldNum" sz="quarter" idx="5"/>
          </p:nvPr>
        </p:nvSpPr>
        <p:spPr/>
        <p:txBody>
          <a:bodyPr/>
          <a:lstStyle/>
          <a:p>
            <a:pPr defTabSz="933237">
              <a:defRPr/>
            </a:pPr>
            <a:fld id="{84385112-9FA5-49D1-B79D-731AA767D135}" type="slidenum">
              <a:rPr lang="en-US">
                <a:solidFill>
                  <a:prstClr val="black"/>
                </a:solidFill>
                <a:latin typeface="Calibri" panose="020F0502020204030204"/>
              </a:rPr>
              <a:pPr defTabSz="933237">
                <a:defRPr/>
              </a:pPr>
              <a:t>12</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739195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pPr defTabSz="933237">
              <a:defRPr/>
            </a:pPr>
            <a:fld id="{6C8E4239-31D1-4B0D-BC86-E5456362B6A8}" type="slidenum">
              <a:rPr lang="en-US" sz="700">
                <a:solidFill>
                  <a:prstClr val="black"/>
                </a:solidFill>
                <a:latin typeface="Calibri"/>
              </a:rPr>
              <a:pPr defTabSz="933237">
                <a:defRPr/>
              </a:pPr>
              <a:t>13</a:t>
            </a:fld>
            <a:endParaRPr lang="en-US" sz="700" dirty="0">
              <a:solidFill>
                <a:prstClr val="black"/>
              </a:solidFill>
              <a:latin typeface="Calibri"/>
            </a:endParaRPr>
          </a:p>
        </p:txBody>
      </p:sp>
    </p:spTree>
    <p:extLst>
      <p:ext uri="{BB962C8B-B14F-4D97-AF65-F5344CB8AC3E}">
        <p14:creationId xmlns:p14="http://schemas.microsoft.com/office/powerpoint/2010/main" val="31591248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3237"/>
            <a:r>
              <a:rPr lang="en-US" dirty="0"/>
              <a:t>Collaborative lift across the organization – CI, Finance, General Counsel. The kind of thing we are poised to do, given our connection to health care through the Accountable Health Communities work and social service via Community Investment. </a:t>
            </a:r>
          </a:p>
          <a:p>
            <a:endParaRPr lang="en-US" dirty="0"/>
          </a:p>
        </p:txBody>
      </p:sp>
      <p:sp>
        <p:nvSpPr>
          <p:cNvPr id="4" name="Header Placeholder 3"/>
          <p:cNvSpPr>
            <a:spLocks noGrp="1"/>
          </p:cNvSpPr>
          <p:nvPr>
            <p:ph type="hdr" sz="quarter"/>
          </p:nvPr>
        </p:nvSpPr>
        <p:spPr/>
        <p:txBody>
          <a:bodyPr/>
          <a:lstStyle/>
          <a:p>
            <a:pPr defTabSz="933237">
              <a:defRPr/>
            </a:pPr>
            <a:r>
              <a:rPr lang="en-US" sz="700">
                <a:solidFill>
                  <a:prstClr val="black"/>
                </a:solidFill>
                <a:latin typeface="Calibri"/>
              </a:rPr>
              <a:t>Accountable Health Communities Project</a:t>
            </a:r>
            <a:endParaRPr lang="en-US" sz="700" dirty="0">
              <a:solidFill>
                <a:prstClr val="black"/>
              </a:solidFill>
              <a:latin typeface="Calibri"/>
            </a:endParaRPr>
          </a:p>
        </p:txBody>
      </p:sp>
      <p:sp>
        <p:nvSpPr>
          <p:cNvPr id="5" name="Date Placeholder 4"/>
          <p:cNvSpPr>
            <a:spLocks noGrp="1"/>
          </p:cNvSpPr>
          <p:nvPr>
            <p:ph type="dt" idx="1"/>
          </p:nvPr>
        </p:nvSpPr>
        <p:spPr/>
        <p:txBody>
          <a:bodyPr/>
          <a:lstStyle/>
          <a:p>
            <a:pPr defTabSz="933237">
              <a:defRPr/>
            </a:pPr>
            <a:fld id="{9A4DB701-F06D-41AB-AE5F-1D6CE8D77B9A}" type="datetime1">
              <a:rPr lang="en-US" sz="700">
                <a:solidFill>
                  <a:prstClr val="black"/>
                </a:solidFill>
                <a:latin typeface="Calibri"/>
              </a:rPr>
              <a:pPr defTabSz="933237">
                <a:defRPr/>
              </a:pPr>
              <a:t>9/30/2021</a:t>
            </a:fld>
            <a:endParaRPr lang="en-US" sz="700" dirty="0">
              <a:solidFill>
                <a:prstClr val="black"/>
              </a:solidFill>
              <a:latin typeface="Calibri"/>
            </a:endParaRPr>
          </a:p>
        </p:txBody>
      </p:sp>
      <p:sp>
        <p:nvSpPr>
          <p:cNvPr id="6" name="Slide Number Placeholder 5"/>
          <p:cNvSpPr>
            <a:spLocks noGrp="1"/>
          </p:cNvSpPr>
          <p:nvPr>
            <p:ph type="sldNum" sz="quarter" idx="5"/>
          </p:nvPr>
        </p:nvSpPr>
        <p:spPr/>
        <p:txBody>
          <a:bodyPr/>
          <a:lstStyle/>
          <a:p>
            <a:pPr defTabSz="933237">
              <a:defRPr/>
            </a:pPr>
            <a:fld id="{6C8E4239-31D1-4B0D-BC86-E5456362B6A8}" type="slidenum">
              <a:rPr lang="en-US" sz="700">
                <a:solidFill>
                  <a:prstClr val="black"/>
                </a:solidFill>
                <a:latin typeface="Calibri"/>
              </a:rPr>
              <a:pPr defTabSz="933237">
                <a:defRPr/>
              </a:pPr>
              <a:t>14</a:t>
            </a:fld>
            <a:endParaRPr lang="en-US" sz="700" dirty="0">
              <a:solidFill>
                <a:prstClr val="black"/>
              </a:solidFill>
              <a:latin typeface="Calibri"/>
            </a:endParaRPr>
          </a:p>
        </p:txBody>
      </p:sp>
    </p:spTree>
    <p:extLst>
      <p:ext uri="{BB962C8B-B14F-4D97-AF65-F5344CB8AC3E}">
        <p14:creationId xmlns:p14="http://schemas.microsoft.com/office/powerpoint/2010/main" val="33492117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Based on evidence of MTM meals, berkowitz studies</a:t>
            </a:r>
          </a:p>
          <a:p>
            <a:endParaRPr lang="en-US" dirty="0"/>
          </a:p>
        </p:txBody>
      </p:sp>
      <p:sp>
        <p:nvSpPr>
          <p:cNvPr id="4" name="Slide Number Placeholder 3"/>
          <p:cNvSpPr>
            <a:spLocks noGrp="1"/>
          </p:cNvSpPr>
          <p:nvPr>
            <p:ph type="sldNum" sz="quarter" idx="5"/>
          </p:nvPr>
        </p:nvSpPr>
        <p:spPr/>
        <p:txBody>
          <a:bodyPr/>
          <a:lstStyle/>
          <a:p>
            <a:pPr defTabSz="933237">
              <a:defRPr/>
            </a:pPr>
            <a:fld id="{84385112-9FA5-49D1-B79D-731AA767D135}" type="slidenum">
              <a:rPr lang="en-US">
                <a:solidFill>
                  <a:prstClr val="black"/>
                </a:solidFill>
                <a:latin typeface="Calibri" panose="020F0502020204030204"/>
              </a:rPr>
              <a:pPr defTabSz="933237">
                <a:defRPr/>
              </a:pPr>
              <a:t>15</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14494352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DD8B07B-1982-4B19-BBB0-34A3590E8C99}" type="slidenum">
              <a:rPr lang="en-US" smtClean="0"/>
              <a:t>16</a:t>
            </a:fld>
            <a:endParaRPr lang="en-US"/>
          </a:p>
        </p:txBody>
      </p:sp>
    </p:spTree>
    <p:extLst>
      <p:ext uri="{BB962C8B-B14F-4D97-AF65-F5344CB8AC3E}">
        <p14:creationId xmlns:p14="http://schemas.microsoft.com/office/powerpoint/2010/main" val="36658788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End panel by 11:40 ET</a:t>
            </a:r>
          </a:p>
          <a:p>
            <a:pPr marL="349964" indent="-349964">
              <a:buFont typeface="+mj-lt"/>
              <a:buAutoNum type="arabicPeriod"/>
            </a:pPr>
            <a:r>
              <a:rPr lang="en-US" dirty="0">
                <a:ea typeface="Times New Roman" panose="02020603050405020304" pitchFamily="18" charset="0"/>
              </a:rPr>
              <a:t>What motivated your organization to participate in a collaboratively funded upstream intervention? Why might other organizations like yours engage in this type of activity?</a:t>
            </a:r>
            <a:endParaRPr lang="en-US" dirty="0">
              <a:ea typeface="Calibri" panose="020F0502020204030204" pitchFamily="34" charset="0"/>
            </a:endParaRPr>
          </a:p>
          <a:p>
            <a:pPr marL="349964" indent="-349964">
              <a:buFont typeface="+mj-lt"/>
              <a:buAutoNum type="arabicPeriod" startAt="2"/>
            </a:pPr>
            <a:r>
              <a:rPr lang="en-US" dirty="0">
                <a:ea typeface="Times New Roman" panose="02020603050405020304" pitchFamily="18" charset="0"/>
              </a:rPr>
              <a:t>How do you convince skeptics internal and external to your organization to participate in CAPGI? What advice would you offer for potential investors in other communities? </a:t>
            </a:r>
          </a:p>
          <a:p>
            <a:pPr marL="349964" indent="-349964">
              <a:buFont typeface="+mj-lt"/>
              <a:buAutoNum type="arabicPeriod" startAt="2"/>
            </a:pPr>
            <a:r>
              <a:rPr lang="en-US" dirty="0">
                <a:ea typeface="Times New Roman" panose="02020603050405020304" pitchFamily="18" charset="0"/>
              </a:rPr>
              <a:t>What other types of social determinants are ripe for this type of investment as opposed to a fee for service reimbursement model?</a:t>
            </a:r>
          </a:p>
          <a:p>
            <a:pPr marL="349964" indent="-349964">
              <a:buFont typeface="+mj-lt"/>
              <a:buAutoNum type="arabicPeriod" startAt="2"/>
            </a:pPr>
            <a:r>
              <a:rPr lang="en-US" dirty="0">
                <a:ea typeface="Times New Roman" panose="02020603050405020304" pitchFamily="18" charset="0"/>
              </a:rPr>
              <a:t>How do you define success in CAPGI (this intervention, this model broadly, etc)?</a:t>
            </a:r>
            <a:endParaRPr lang="en-US" dirty="0">
              <a:ea typeface="Calibri" panose="020F0502020204030204" pitchFamily="34" charset="0"/>
            </a:endParaRPr>
          </a:p>
          <a:p>
            <a:endParaRPr lang="en-US" b="1" dirty="0"/>
          </a:p>
        </p:txBody>
      </p:sp>
      <p:sp>
        <p:nvSpPr>
          <p:cNvPr id="4" name="Slide Number Placeholder 3"/>
          <p:cNvSpPr>
            <a:spLocks noGrp="1"/>
          </p:cNvSpPr>
          <p:nvPr>
            <p:ph type="sldNum" sz="quarter" idx="5"/>
          </p:nvPr>
        </p:nvSpPr>
        <p:spPr/>
        <p:txBody>
          <a:bodyPr/>
          <a:lstStyle/>
          <a:p>
            <a:fld id="{FDD8B07B-1982-4B19-BBB0-34A3590E8C99}" type="slidenum">
              <a:rPr lang="en-US" smtClean="0"/>
              <a:t>17</a:t>
            </a:fld>
            <a:endParaRPr lang="en-US"/>
          </a:p>
        </p:txBody>
      </p:sp>
    </p:spTree>
    <p:extLst>
      <p:ext uri="{BB962C8B-B14F-4D97-AF65-F5344CB8AC3E}">
        <p14:creationId xmlns:p14="http://schemas.microsoft.com/office/powerpoint/2010/main" val="39784149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Based on evidence of MTM meals, berkowitz studies</a:t>
            </a:r>
          </a:p>
          <a:p>
            <a:pPr lvl="0"/>
            <a:r>
              <a:rPr lang="en-US" dirty="0"/>
              <a:t>Collaborative lift across the organization – CI, Finance, General Counsel. The kind of thing we are poised to do, given our connection to health care through the Accountable Health Communities work and social service via Community Impact. </a:t>
            </a:r>
          </a:p>
          <a:p>
            <a:endParaRPr lang="en-US" dirty="0"/>
          </a:p>
        </p:txBody>
      </p:sp>
      <p:sp>
        <p:nvSpPr>
          <p:cNvPr id="4" name="Slide Number Placeholder 3"/>
          <p:cNvSpPr>
            <a:spLocks noGrp="1"/>
          </p:cNvSpPr>
          <p:nvPr>
            <p:ph type="sldNum" sz="quarter" idx="5"/>
          </p:nvPr>
        </p:nvSpPr>
        <p:spPr/>
        <p:txBody>
          <a:bodyPr/>
          <a:lstStyle/>
          <a:p>
            <a:pPr marL="0" marR="0" lvl="0" indent="0" algn="r" defTabSz="931774" rtl="0" eaLnBrk="1" fontAlgn="auto" latinLnBrk="0" hangingPunct="1">
              <a:lnSpc>
                <a:spcPct val="100000"/>
              </a:lnSpc>
              <a:spcBef>
                <a:spcPts val="0"/>
              </a:spcBef>
              <a:spcAft>
                <a:spcPts val="0"/>
              </a:spcAft>
              <a:buClrTx/>
              <a:buSzTx/>
              <a:buFontTx/>
              <a:buNone/>
              <a:tabLst/>
              <a:defRPr/>
            </a:pPr>
            <a:fld id="{84385112-9FA5-49D1-B79D-731AA767D135}"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31774"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660746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DD8B07B-1982-4B19-BBB0-34A3590E8C99}" type="slidenum">
              <a:rPr lang="en-US" smtClean="0"/>
              <a:t>23</a:t>
            </a:fld>
            <a:endParaRPr lang="en-US"/>
          </a:p>
        </p:txBody>
      </p:sp>
    </p:spTree>
    <p:extLst>
      <p:ext uri="{BB962C8B-B14F-4D97-AF65-F5344CB8AC3E}">
        <p14:creationId xmlns:p14="http://schemas.microsoft.com/office/powerpoint/2010/main" val="22021371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DD8B07B-1982-4B19-BBB0-34A3590E8C99}" type="slidenum">
              <a:rPr lang="en-US" smtClean="0"/>
              <a:t>24</a:t>
            </a:fld>
            <a:endParaRPr lang="en-US"/>
          </a:p>
        </p:txBody>
      </p:sp>
    </p:spTree>
    <p:extLst>
      <p:ext uri="{BB962C8B-B14F-4D97-AF65-F5344CB8AC3E}">
        <p14:creationId xmlns:p14="http://schemas.microsoft.com/office/powerpoint/2010/main" val="2754881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DD8B07B-1982-4B19-BBB0-34A3590E8C99}" type="slidenum">
              <a:rPr lang="en-US" smtClean="0"/>
              <a:t>2</a:t>
            </a:fld>
            <a:endParaRPr lang="en-US"/>
          </a:p>
        </p:txBody>
      </p:sp>
    </p:spTree>
    <p:extLst>
      <p:ext uri="{BB962C8B-B14F-4D97-AF65-F5344CB8AC3E}">
        <p14:creationId xmlns:p14="http://schemas.microsoft.com/office/powerpoint/2010/main" val="7314170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a:t>
            </a:r>
          </a:p>
        </p:txBody>
      </p:sp>
      <p:sp>
        <p:nvSpPr>
          <p:cNvPr id="4" name="Slide Number Placeholder 3"/>
          <p:cNvSpPr>
            <a:spLocks noGrp="1"/>
          </p:cNvSpPr>
          <p:nvPr>
            <p:ph type="sldNum" sz="quarter" idx="5"/>
          </p:nvPr>
        </p:nvSpPr>
        <p:spPr/>
        <p:txBody>
          <a:bodyPr/>
          <a:lstStyle/>
          <a:p>
            <a:pPr defTabSz="475484">
              <a:defRPr/>
            </a:pPr>
            <a:fld id="{1DD46E47-C3B3-418D-A456-79FECB3C89C3}" type="slidenum">
              <a:rPr lang="en-US">
                <a:solidFill>
                  <a:prstClr val="black"/>
                </a:solidFill>
                <a:latin typeface="Calibri" panose="020F0502020204030204"/>
              </a:rPr>
              <a:pPr defTabSz="475484">
                <a:defRPr/>
              </a:pPr>
              <a:t>25</a:t>
            </a:fld>
            <a:endParaRPr lang="en-US">
              <a:solidFill>
                <a:prstClr val="black"/>
              </a:solidFill>
              <a:latin typeface="Calibri" panose="020F0502020204030204"/>
            </a:endParaRPr>
          </a:p>
        </p:txBody>
      </p:sp>
    </p:spTree>
    <p:extLst>
      <p:ext uri="{BB962C8B-B14F-4D97-AF65-F5344CB8AC3E}">
        <p14:creationId xmlns:p14="http://schemas.microsoft.com/office/powerpoint/2010/main" val="19561836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a:t>
            </a:r>
          </a:p>
        </p:txBody>
      </p:sp>
      <p:sp>
        <p:nvSpPr>
          <p:cNvPr id="4" name="Slide Number Placeholder 3"/>
          <p:cNvSpPr>
            <a:spLocks noGrp="1"/>
          </p:cNvSpPr>
          <p:nvPr>
            <p:ph type="sldNum" sz="quarter" idx="5"/>
          </p:nvPr>
        </p:nvSpPr>
        <p:spPr/>
        <p:txBody>
          <a:bodyPr/>
          <a:lstStyle/>
          <a:p>
            <a:pPr defTabSz="475484">
              <a:defRPr/>
            </a:pPr>
            <a:fld id="{1DD46E47-C3B3-418D-A456-79FECB3C89C3}" type="slidenum">
              <a:rPr lang="en-US">
                <a:solidFill>
                  <a:prstClr val="black"/>
                </a:solidFill>
                <a:latin typeface="Calibri" panose="020F0502020204030204"/>
              </a:rPr>
              <a:pPr defTabSz="475484">
                <a:defRPr/>
              </a:pPr>
              <a:t>3</a:t>
            </a:fld>
            <a:endParaRPr lang="en-US">
              <a:solidFill>
                <a:prstClr val="black"/>
              </a:solidFill>
              <a:latin typeface="Calibri" panose="020F0502020204030204"/>
            </a:endParaRPr>
          </a:p>
        </p:txBody>
      </p:sp>
    </p:spTree>
    <p:extLst>
      <p:ext uri="{BB962C8B-B14F-4D97-AF65-F5344CB8AC3E}">
        <p14:creationId xmlns:p14="http://schemas.microsoft.com/office/powerpoint/2010/main" val="1766736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defTabSz="475484">
              <a:defRPr/>
            </a:pPr>
            <a:fld id="{1DD46E47-C3B3-418D-A456-79FECB3C89C3}" type="slidenum">
              <a:rPr lang="en-US">
                <a:solidFill>
                  <a:prstClr val="black"/>
                </a:solidFill>
                <a:latin typeface="Calibri" panose="020F0502020204030204"/>
              </a:rPr>
              <a:pPr defTabSz="475484">
                <a:defRPr/>
              </a:pPr>
              <a:t>4</a:t>
            </a:fld>
            <a:endParaRPr lang="en-US">
              <a:solidFill>
                <a:prstClr val="black"/>
              </a:solidFill>
              <a:latin typeface="Calibri" panose="020F0502020204030204"/>
            </a:endParaRPr>
          </a:p>
        </p:txBody>
      </p:sp>
    </p:spTree>
    <p:extLst>
      <p:ext uri="{BB962C8B-B14F-4D97-AF65-F5344CB8AC3E}">
        <p14:creationId xmlns:p14="http://schemas.microsoft.com/office/powerpoint/2010/main" val="41416181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a:t>
            </a:r>
          </a:p>
        </p:txBody>
      </p:sp>
      <p:sp>
        <p:nvSpPr>
          <p:cNvPr id="4" name="Slide Number Placeholder 3"/>
          <p:cNvSpPr>
            <a:spLocks noGrp="1"/>
          </p:cNvSpPr>
          <p:nvPr>
            <p:ph type="sldNum" sz="quarter" idx="5"/>
          </p:nvPr>
        </p:nvSpPr>
        <p:spPr/>
        <p:txBody>
          <a:bodyPr/>
          <a:lstStyle/>
          <a:p>
            <a:pPr defTabSz="475484">
              <a:defRPr/>
            </a:pPr>
            <a:fld id="{1DD46E47-C3B3-418D-A456-79FECB3C89C3}" type="slidenum">
              <a:rPr lang="en-US">
                <a:solidFill>
                  <a:prstClr val="black"/>
                </a:solidFill>
                <a:latin typeface="Calibri" panose="020F0502020204030204"/>
              </a:rPr>
              <a:pPr defTabSz="475484">
                <a:defRPr/>
              </a:pPr>
              <a:t>5</a:t>
            </a:fld>
            <a:endParaRPr lang="en-US">
              <a:solidFill>
                <a:prstClr val="black"/>
              </a:solidFill>
              <a:latin typeface="Calibri" panose="020F0502020204030204"/>
            </a:endParaRPr>
          </a:p>
        </p:txBody>
      </p:sp>
    </p:spTree>
    <p:extLst>
      <p:ext uri="{BB962C8B-B14F-4D97-AF65-F5344CB8AC3E}">
        <p14:creationId xmlns:p14="http://schemas.microsoft.com/office/powerpoint/2010/main" val="34276180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a:t>
            </a:r>
          </a:p>
        </p:txBody>
      </p:sp>
      <p:sp>
        <p:nvSpPr>
          <p:cNvPr id="4" name="Slide Number Placeholder 3"/>
          <p:cNvSpPr>
            <a:spLocks noGrp="1"/>
          </p:cNvSpPr>
          <p:nvPr>
            <p:ph type="sldNum" sz="quarter" idx="5"/>
          </p:nvPr>
        </p:nvSpPr>
        <p:spPr/>
        <p:txBody>
          <a:bodyPr/>
          <a:lstStyle/>
          <a:p>
            <a:pPr defTabSz="475484">
              <a:defRPr/>
            </a:pPr>
            <a:fld id="{1DD46E47-C3B3-418D-A456-79FECB3C89C3}" type="slidenum">
              <a:rPr lang="en-US">
                <a:solidFill>
                  <a:prstClr val="black"/>
                </a:solidFill>
                <a:latin typeface="Calibri" panose="020F0502020204030204"/>
              </a:rPr>
              <a:pPr defTabSz="475484">
                <a:defRPr/>
              </a:pPr>
              <a:t>7</a:t>
            </a:fld>
            <a:endParaRPr lang="en-US">
              <a:solidFill>
                <a:prstClr val="black"/>
              </a:solidFill>
              <a:latin typeface="Calibri" panose="020F0502020204030204"/>
            </a:endParaRPr>
          </a:p>
        </p:txBody>
      </p:sp>
    </p:spTree>
    <p:extLst>
      <p:ext uri="{BB962C8B-B14F-4D97-AF65-F5344CB8AC3E}">
        <p14:creationId xmlns:p14="http://schemas.microsoft.com/office/powerpoint/2010/main" val="34968074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Lauren Again</a:t>
            </a:r>
          </a:p>
        </p:txBody>
      </p:sp>
      <p:sp>
        <p:nvSpPr>
          <p:cNvPr id="4" name="Slide Number Placeholder 3"/>
          <p:cNvSpPr>
            <a:spLocks noGrp="1"/>
          </p:cNvSpPr>
          <p:nvPr>
            <p:ph type="sldNum" sz="quarter" idx="5"/>
          </p:nvPr>
        </p:nvSpPr>
        <p:spPr/>
        <p:txBody>
          <a:bodyPr/>
          <a:lstStyle/>
          <a:p>
            <a:pPr defTabSz="475484">
              <a:defRPr/>
            </a:pPr>
            <a:fld id="{1DD46E47-C3B3-418D-A456-79FECB3C89C3}" type="slidenum">
              <a:rPr lang="en-US">
                <a:solidFill>
                  <a:prstClr val="black"/>
                </a:solidFill>
                <a:latin typeface="Calibri" panose="020F0502020204030204"/>
              </a:rPr>
              <a:pPr defTabSz="475484">
                <a:defRPr/>
              </a:pPr>
              <a:t>8</a:t>
            </a:fld>
            <a:endParaRPr lang="en-US">
              <a:solidFill>
                <a:prstClr val="black"/>
              </a:solidFill>
              <a:latin typeface="Calibri" panose="020F0502020204030204"/>
            </a:endParaRPr>
          </a:p>
        </p:txBody>
      </p:sp>
    </p:spTree>
    <p:extLst>
      <p:ext uri="{BB962C8B-B14F-4D97-AF65-F5344CB8AC3E}">
        <p14:creationId xmlns:p14="http://schemas.microsoft.com/office/powerpoint/2010/main" val="4025674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DD8B07B-1982-4B19-BBB0-34A3590E8C99}" type="slidenum">
              <a:rPr lang="en-US" smtClean="0"/>
              <a:t>9</a:t>
            </a:fld>
            <a:endParaRPr lang="en-US"/>
          </a:p>
        </p:txBody>
      </p:sp>
    </p:spTree>
    <p:extLst>
      <p:ext uri="{BB962C8B-B14F-4D97-AF65-F5344CB8AC3E}">
        <p14:creationId xmlns:p14="http://schemas.microsoft.com/office/powerpoint/2010/main" val="32653624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ea typeface="Calibri" panose="020F0502020204030204" pitchFamily="34" charset="0"/>
              </a:rPr>
              <a:t>Augie</a:t>
            </a:r>
          </a:p>
          <a:p>
            <a:pPr>
              <a:tabLst>
                <a:tab pos="4844405" algn="l"/>
              </a:tabLst>
            </a:pPr>
            <a:r>
              <a:rPr lang="en-US" i="1" dirty="0">
                <a:solidFill>
                  <a:srgbClr val="0C2669"/>
                </a:solidFill>
                <a:ea typeface="Roboto" panose="02000000000000000000" pitchFamily="2" charset="0"/>
                <a:cs typeface="Times New Roman" panose="02020603050405020304" pitchFamily="18" charset="0"/>
              </a:rPr>
              <a:t>It’s a pleasure to be with you all today.</a:t>
            </a:r>
          </a:p>
          <a:p>
            <a:r>
              <a:rPr lang="en-US" b="0" dirty="0">
                <a:ea typeface="Calibri" panose="020F0502020204030204" pitchFamily="34" charset="0"/>
              </a:rPr>
              <a:t>United Way pivot</a:t>
            </a:r>
          </a:p>
          <a:p>
            <a:pPr marL="291636" indent="-291636">
              <a:buFont typeface="Arial" panose="020B0604020202020204" pitchFamily="34" charset="0"/>
              <a:buChar char="•"/>
            </a:pPr>
            <a:r>
              <a:rPr lang="en-US" dirty="0">
                <a:ea typeface="Calibri" panose="020F0502020204030204" pitchFamily="34" charset="0"/>
              </a:rPr>
              <a:t>Beyond grantmaking, United Way signifies being a </a:t>
            </a:r>
          </a:p>
          <a:p>
            <a:pPr marL="758255" lvl="1" indent="-291636">
              <a:buFont typeface="Arial" panose="020B0604020202020204" pitchFamily="34" charset="0"/>
              <a:buChar char="•"/>
            </a:pPr>
            <a:r>
              <a:rPr lang="en-US" dirty="0">
                <a:ea typeface="Calibri" panose="020F0502020204030204" pitchFamily="34" charset="0"/>
              </a:rPr>
              <a:t>steadfast </a:t>
            </a:r>
            <a:r>
              <a:rPr lang="en-US" b="1" dirty="0">
                <a:ea typeface="Calibri" panose="020F0502020204030204" pitchFamily="34" charset="0"/>
              </a:rPr>
              <a:t>resource</a:t>
            </a:r>
            <a:r>
              <a:rPr lang="en-US" dirty="0">
                <a:ea typeface="Calibri" panose="020F0502020204030204" pitchFamily="34" charset="0"/>
              </a:rPr>
              <a:t>, </a:t>
            </a:r>
          </a:p>
          <a:p>
            <a:pPr marL="758255" lvl="1" indent="-291636">
              <a:buFont typeface="Arial" panose="020B0604020202020204" pitchFamily="34" charset="0"/>
              <a:buChar char="•"/>
            </a:pPr>
            <a:r>
              <a:rPr lang="en-US" dirty="0">
                <a:ea typeface="Calibri" panose="020F0502020204030204" pitchFamily="34" charset="0"/>
              </a:rPr>
              <a:t>an out-of-the-box </a:t>
            </a:r>
            <a:r>
              <a:rPr lang="en-US" b="1" dirty="0">
                <a:ea typeface="Calibri" panose="020F0502020204030204" pitchFamily="34" charset="0"/>
              </a:rPr>
              <a:t>innovator</a:t>
            </a:r>
            <a:r>
              <a:rPr lang="en-US" dirty="0">
                <a:ea typeface="Calibri" panose="020F0502020204030204" pitchFamily="34" charset="0"/>
              </a:rPr>
              <a:t>  - new solutions that undermine or upend poverty</a:t>
            </a:r>
          </a:p>
          <a:p>
            <a:pPr marL="758255" lvl="1" indent="-291636">
              <a:buFont typeface="Arial" panose="020B0604020202020204" pitchFamily="34" charset="0"/>
              <a:buChar char="•"/>
            </a:pPr>
            <a:r>
              <a:rPr lang="en-US" dirty="0">
                <a:ea typeface="Calibri" panose="020F0502020204030204" pitchFamily="34" charset="0"/>
              </a:rPr>
              <a:t>and a proactive </a:t>
            </a:r>
            <a:r>
              <a:rPr lang="en-US" b="1" dirty="0">
                <a:ea typeface="Calibri" panose="020F0502020204030204" pitchFamily="34" charset="0"/>
              </a:rPr>
              <a:t>voice</a:t>
            </a:r>
            <a:r>
              <a:rPr lang="en-US" dirty="0">
                <a:ea typeface="Calibri" panose="020F0502020204030204" pitchFamily="34" charset="0"/>
              </a:rPr>
              <a:t> for the community.</a:t>
            </a:r>
          </a:p>
          <a:p>
            <a:pPr marL="291636" indent="-291636">
              <a:buFont typeface="Arial" panose="020B0604020202020204" pitchFamily="34" charset="0"/>
              <a:buChar char="•"/>
            </a:pPr>
            <a:r>
              <a:rPr lang="en-US" dirty="0">
                <a:ea typeface="Calibri" panose="020F0502020204030204" pitchFamily="34" charset="0"/>
              </a:rPr>
              <a:t>Funding, through grantmaking, is only one of those ways. </a:t>
            </a:r>
          </a:p>
          <a:p>
            <a:pPr marL="291636" indent="-291636">
              <a:buFont typeface="Arial" panose="020B0604020202020204" pitchFamily="34" charset="0"/>
              <a:buChar char="•"/>
            </a:pPr>
            <a:r>
              <a:rPr lang="en-US" dirty="0">
                <a:ea typeface="Calibri" panose="020F0502020204030204" pitchFamily="34" charset="0"/>
              </a:rPr>
              <a:t>These became the guiding principles for our framework development.</a:t>
            </a:r>
          </a:p>
        </p:txBody>
      </p:sp>
      <p:sp>
        <p:nvSpPr>
          <p:cNvPr id="4" name="Slide Number Placeholder 3"/>
          <p:cNvSpPr>
            <a:spLocks noGrp="1"/>
          </p:cNvSpPr>
          <p:nvPr>
            <p:ph type="sldNum" sz="quarter" idx="5"/>
          </p:nvPr>
        </p:nvSpPr>
        <p:spPr/>
        <p:txBody>
          <a:bodyPr/>
          <a:lstStyle/>
          <a:p>
            <a:pPr defTabSz="933237">
              <a:defRPr/>
            </a:pPr>
            <a:fld id="{42A4544F-B635-A247-880C-17BEB1FAD79A}" type="slidenum">
              <a:rPr lang="en-US" sz="700">
                <a:solidFill>
                  <a:prstClr val="black"/>
                </a:solidFill>
                <a:latin typeface="Calibri"/>
              </a:rPr>
              <a:pPr defTabSz="933237">
                <a:defRPr/>
              </a:pPr>
              <a:t>10</a:t>
            </a:fld>
            <a:endParaRPr lang="en-US" sz="700" dirty="0">
              <a:solidFill>
                <a:prstClr val="black"/>
              </a:solidFill>
              <a:latin typeface="Calibri"/>
            </a:endParaRPr>
          </a:p>
        </p:txBody>
      </p:sp>
    </p:spTree>
    <p:extLst>
      <p:ext uri="{BB962C8B-B14F-4D97-AF65-F5344CB8AC3E}">
        <p14:creationId xmlns:p14="http://schemas.microsoft.com/office/powerpoint/2010/main" val="26784835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0.svg"/><Relationship Id="rId7" Type="http://schemas.openxmlformats.org/officeDocument/2006/relationships/image" Target="../media/image14.svg"/><Relationship Id="rId2" Type="http://schemas.openxmlformats.org/officeDocument/2006/relationships/image" Target="../media/image9.png"/><Relationship Id="rId1" Type="http://schemas.openxmlformats.org/officeDocument/2006/relationships/slideMaster" Target="../slideMasters/slideMaster9.xml"/><Relationship Id="rId6" Type="http://schemas.openxmlformats.org/officeDocument/2006/relationships/image" Target="../media/image17.png"/><Relationship Id="rId5" Type="http://schemas.openxmlformats.org/officeDocument/2006/relationships/image" Target="../media/image12.svg"/><Relationship Id="rId4" Type="http://schemas.openxmlformats.org/officeDocument/2006/relationships/image" Target="../media/image11.png"/></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9.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5.xml"/><Relationship Id="rId4" Type="http://schemas.microsoft.com/office/2007/relationships/hdphoto" Target="../media/hdphoto1.wdp"/></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0.svg"/><Relationship Id="rId7" Type="http://schemas.openxmlformats.org/officeDocument/2006/relationships/image" Target="../media/image14.svg"/><Relationship Id="rId2" Type="http://schemas.openxmlformats.org/officeDocument/2006/relationships/image" Target="../media/image9.png"/><Relationship Id="rId1" Type="http://schemas.openxmlformats.org/officeDocument/2006/relationships/slideMaster" Target="../slideMasters/slideMaster7.xml"/><Relationship Id="rId6" Type="http://schemas.openxmlformats.org/officeDocument/2006/relationships/image" Target="../media/image13.png"/><Relationship Id="rId5" Type="http://schemas.openxmlformats.org/officeDocument/2006/relationships/image" Target="../media/image12.svg"/><Relationship Id="rId4" Type="http://schemas.openxmlformats.org/officeDocument/2006/relationships/image" Target="../media/image11.png"/></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8.xml"/><Relationship Id="rId4" Type="http://schemas.microsoft.com/office/2007/relationships/hdphoto" Target="../media/hdphoto1.wdp"/></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29B564DD-B8CE-457F-A70D-2AE08862D7DE}" type="datetime1">
              <a:rPr lang="en-US" smtClean="0"/>
              <a:t>9/30/2021</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r>
              <a:rPr lang="en-US"/>
              <a:t>© 2021 United Way of Greater Cleveland</a:t>
            </a:r>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91201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1B0E0271-C19F-4CA2-8A4F-06F660976E9E}" type="datetime1">
              <a:rPr lang="en-US" smtClean="0"/>
              <a:t>9/30/2021</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r>
              <a:rPr lang="en-US"/>
              <a:t>© 2021 United Way of Greater Cleveland</a:t>
            </a:r>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58192276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CCB1EF0-A18F-4E99-A087-AFEB59CAFFF1}"/>
              </a:ext>
            </a:extLst>
          </p:cNvPr>
          <p:cNvSpPr>
            <a:spLocks noGrp="1"/>
          </p:cNvSpPr>
          <p:nvPr>
            <p:ph type="dt" sz="half" idx="10"/>
          </p:nvPr>
        </p:nvSpPr>
        <p:spPr/>
        <p:txBody>
          <a:bodyPr/>
          <a:lstStyle/>
          <a:p>
            <a:fld id="{257A1BE1-8326-4874-80C9-1DFDE079696A}" type="datetime1">
              <a:rPr lang="en-US" smtClean="0"/>
              <a:t>9/30/2021</a:t>
            </a:fld>
            <a:endParaRPr lang="en-US"/>
          </a:p>
        </p:txBody>
      </p:sp>
      <p:sp>
        <p:nvSpPr>
          <p:cNvPr id="3" name="Footer Placeholder 2">
            <a:extLst>
              <a:ext uri="{FF2B5EF4-FFF2-40B4-BE49-F238E27FC236}">
                <a16:creationId xmlns:a16="http://schemas.microsoft.com/office/drawing/2014/main" id="{B5A4AE10-3AE4-4F94-BC39-58C136E60BD7}"/>
              </a:ext>
            </a:extLst>
          </p:cNvPr>
          <p:cNvSpPr>
            <a:spLocks noGrp="1"/>
          </p:cNvSpPr>
          <p:nvPr>
            <p:ph type="ftr" sz="quarter" idx="11"/>
          </p:nvPr>
        </p:nvSpPr>
        <p:spPr/>
        <p:txBody>
          <a:bodyPr/>
          <a:lstStyle/>
          <a:p>
            <a:r>
              <a:rPr lang="en-US"/>
              <a:t>© 2021 United Way of Greater Cleveland</a:t>
            </a:r>
          </a:p>
        </p:txBody>
      </p:sp>
      <p:sp>
        <p:nvSpPr>
          <p:cNvPr id="4" name="Slide Number Placeholder 3">
            <a:extLst>
              <a:ext uri="{FF2B5EF4-FFF2-40B4-BE49-F238E27FC236}">
                <a16:creationId xmlns:a16="http://schemas.microsoft.com/office/drawing/2014/main" id="{DF690E28-06BD-438B-8E7A-D6DBAF26DC2D}"/>
              </a:ext>
            </a:extLst>
          </p:cNvPr>
          <p:cNvSpPr>
            <a:spLocks noGrp="1"/>
          </p:cNvSpPr>
          <p:nvPr>
            <p:ph type="sldNum" sz="quarter" idx="12"/>
          </p:nvPr>
        </p:nvSpPr>
        <p:spPr/>
        <p:txBody>
          <a:bodyPr/>
          <a:lstStyle/>
          <a:p>
            <a:fld id="{0542DF37-7457-416C-AC33-6958608448CE}" type="slidenum">
              <a:rPr lang="en-US" smtClean="0"/>
              <a:t>‹#›</a:t>
            </a:fld>
            <a:endParaRPr lang="en-US"/>
          </a:p>
        </p:txBody>
      </p:sp>
    </p:spTree>
    <p:extLst>
      <p:ext uri="{BB962C8B-B14F-4D97-AF65-F5344CB8AC3E}">
        <p14:creationId xmlns:p14="http://schemas.microsoft.com/office/powerpoint/2010/main" val="1617577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421C6-65F8-4907-A75E-9C1C034848B6}"/>
              </a:ext>
            </a:extLst>
          </p:cNvPr>
          <p:cNvSpPr>
            <a:spLocks noGrp="1"/>
          </p:cNvSpPr>
          <p:nvPr>
            <p:ph type="ctrTitle"/>
          </p:nvPr>
        </p:nvSpPr>
        <p:spPr>
          <a:xfrm>
            <a:off x="1524001" y="2586659"/>
            <a:ext cx="9144000" cy="923304"/>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799E1DD-730A-4598-83A7-7586DF9D8A95}"/>
              </a:ext>
            </a:extLst>
          </p:cNvPr>
          <p:cNvSpPr>
            <a:spLocks noGrp="1"/>
          </p:cNvSpPr>
          <p:nvPr>
            <p:ph type="subTitle" idx="1"/>
          </p:nvPr>
        </p:nvSpPr>
        <p:spPr>
          <a:xfrm>
            <a:off x="1524001" y="3602038"/>
            <a:ext cx="9144000" cy="1655762"/>
          </a:xfrm>
        </p:spPr>
        <p:txBody>
          <a:bodyPr/>
          <a:lstStyle>
            <a:lvl1pPr marL="0" indent="0" algn="ctr">
              <a:buNone/>
              <a:defRPr sz="2400"/>
            </a:lvl1pPr>
            <a:lvl2pPr marL="457179" indent="0" algn="ctr">
              <a:buNone/>
              <a:defRPr sz="2000"/>
            </a:lvl2pPr>
            <a:lvl3pPr marL="914358" indent="0" algn="ctr">
              <a:buNone/>
              <a:defRPr sz="1800"/>
            </a:lvl3pPr>
            <a:lvl4pPr marL="1371536" indent="0" algn="ctr">
              <a:buNone/>
              <a:defRPr sz="1600"/>
            </a:lvl4pPr>
            <a:lvl5pPr marL="1828715" indent="0" algn="ctr">
              <a:buNone/>
              <a:defRPr sz="1600"/>
            </a:lvl5pPr>
            <a:lvl6pPr marL="2285894" indent="0" algn="ctr">
              <a:buNone/>
              <a:defRPr sz="1600"/>
            </a:lvl6pPr>
            <a:lvl7pPr marL="2743073" indent="0" algn="ctr">
              <a:buNone/>
              <a:defRPr sz="1600"/>
            </a:lvl7pPr>
            <a:lvl8pPr marL="3200252" indent="0" algn="ctr">
              <a:buNone/>
              <a:defRPr sz="1600"/>
            </a:lvl8pPr>
            <a:lvl9pPr marL="365743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6E12343-8235-42CB-8274-8C09F3524B75}"/>
              </a:ext>
            </a:extLst>
          </p:cNvPr>
          <p:cNvSpPr>
            <a:spLocks noGrp="1"/>
          </p:cNvSpPr>
          <p:nvPr>
            <p:ph type="dt" sz="half" idx="10"/>
          </p:nvPr>
        </p:nvSpPr>
        <p:spPr/>
        <p:txBody>
          <a:bodyPr/>
          <a:lstStyle/>
          <a:p>
            <a:fld id="{D2BE2EA7-3DE7-407E-918F-93AD0CE5F3A6}" type="datetime1">
              <a:rPr lang="en-US" smtClean="0"/>
              <a:t>9/30/2021</a:t>
            </a:fld>
            <a:endParaRPr lang="en-US"/>
          </a:p>
        </p:txBody>
      </p:sp>
      <p:sp>
        <p:nvSpPr>
          <p:cNvPr id="5" name="Footer Placeholder 4">
            <a:extLst>
              <a:ext uri="{FF2B5EF4-FFF2-40B4-BE49-F238E27FC236}">
                <a16:creationId xmlns:a16="http://schemas.microsoft.com/office/drawing/2014/main" id="{943AC7E0-B6D4-4415-8881-26D6CB4C21E0}"/>
              </a:ext>
            </a:extLst>
          </p:cNvPr>
          <p:cNvSpPr>
            <a:spLocks noGrp="1"/>
          </p:cNvSpPr>
          <p:nvPr>
            <p:ph type="ftr" sz="quarter" idx="11"/>
          </p:nvPr>
        </p:nvSpPr>
        <p:spPr/>
        <p:txBody>
          <a:bodyPr/>
          <a:lstStyle/>
          <a:p>
            <a:r>
              <a:rPr lang="en-US"/>
              <a:t>© 2021 United Way of Greater Cleveland</a:t>
            </a:r>
          </a:p>
        </p:txBody>
      </p:sp>
      <p:sp>
        <p:nvSpPr>
          <p:cNvPr id="6" name="Slide Number Placeholder 5">
            <a:extLst>
              <a:ext uri="{FF2B5EF4-FFF2-40B4-BE49-F238E27FC236}">
                <a16:creationId xmlns:a16="http://schemas.microsoft.com/office/drawing/2014/main" id="{3054F626-609C-49CE-B594-450D2785650D}"/>
              </a:ext>
            </a:extLst>
          </p:cNvPr>
          <p:cNvSpPr>
            <a:spLocks noGrp="1"/>
          </p:cNvSpPr>
          <p:nvPr>
            <p:ph type="sldNum" sz="quarter" idx="12"/>
          </p:nvPr>
        </p:nvSpPr>
        <p:spPr/>
        <p:txBody>
          <a:bodyPr/>
          <a:lstStyle/>
          <a:p>
            <a:fld id="{0542DF37-7457-416C-AC33-6958608448CE}" type="slidenum">
              <a:rPr lang="en-US" smtClean="0"/>
              <a:t>‹#›</a:t>
            </a:fld>
            <a:endParaRPr lang="en-US"/>
          </a:p>
        </p:txBody>
      </p:sp>
    </p:spTree>
    <p:extLst>
      <p:ext uri="{BB962C8B-B14F-4D97-AF65-F5344CB8AC3E}">
        <p14:creationId xmlns:p14="http://schemas.microsoft.com/office/powerpoint/2010/main" val="335512682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0CE06-C881-4EE7-A657-E496625470C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E469067-BFB9-4513-9DCE-A0DB362A9996}"/>
              </a:ext>
            </a:extLst>
          </p:cNvPr>
          <p:cNvSpPr>
            <a:spLocks noGrp="1"/>
          </p:cNvSpPr>
          <p:nvPr>
            <p:ph type="dt" sz="half" idx="10"/>
          </p:nvPr>
        </p:nvSpPr>
        <p:spPr/>
        <p:txBody>
          <a:bodyPr/>
          <a:lstStyle/>
          <a:p>
            <a:fld id="{AD2EC182-41FC-4512-B82F-78BC05A6D6AA}" type="datetime1">
              <a:rPr lang="en-US" smtClean="0"/>
              <a:t>9/30/2021</a:t>
            </a:fld>
            <a:endParaRPr lang="en-US"/>
          </a:p>
        </p:txBody>
      </p:sp>
      <p:sp>
        <p:nvSpPr>
          <p:cNvPr id="4" name="Footer Placeholder 3">
            <a:extLst>
              <a:ext uri="{FF2B5EF4-FFF2-40B4-BE49-F238E27FC236}">
                <a16:creationId xmlns:a16="http://schemas.microsoft.com/office/drawing/2014/main" id="{FE8DE9E7-0F43-410D-91C7-FB443CD196AE}"/>
              </a:ext>
            </a:extLst>
          </p:cNvPr>
          <p:cNvSpPr>
            <a:spLocks noGrp="1"/>
          </p:cNvSpPr>
          <p:nvPr>
            <p:ph type="ftr" sz="quarter" idx="11"/>
          </p:nvPr>
        </p:nvSpPr>
        <p:spPr/>
        <p:txBody>
          <a:bodyPr/>
          <a:lstStyle/>
          <a:p>
            <a:r>
              <a:rPr lang="en-US"/>
              <a:t>© 2021 United Way of Greater Cleveland</a:t>
            </a:r>
          </a:p>
        </p:txBody>
      </p:sp>
      <p:sp>
        <p:nvSpPr>
          <p:cNvPr id="5" name="Slide Number Placeholder 4">
            <a:extLst>
              <a:ext uri="{FF2B5EF4-FFF2-40B4-BE49-F238E27FC236}">
                <a16:creationId xmlns:a16="http://schemas.microsoft.com/office/drawing/2014/main" id="{E0C342DB-4AD4-4A91-A49E-6B3C1CE98207}"/>
              </a:ext>
            </a:extLst>
          </p:cNvPr>
          <p:cNvSpPr>
            <a:spLocks noGrp="1"/>
          </p:cNvSpPr>
          <p:nvPr>
            <p:ph type="sldNum" sz="quarter" idx="12"/>
          </p:nvPr>
        </p:nvSpPr>
        <p:spPr/>
        <p:txBody>
          <a:bodyPr/>
          <a:lstStyle/>
          <a:p>
            <a:fld id="{0542DF37-7457-416C-AC33-6958608448CE}" type="slidenum">
              <a:rPr lang="en-US" smtClean="0"/>
              <a:t>‹#›</a:t>
            </a:fld>
            <a:endParaRPr lang="en-US"/>
          </a:p>
        </p:txBody>
      </p:sp>
    </p:spTree>
    <p:extLst>
      <p:ext uri="{BB962C8B-B14F-4D97-AF65-F5344CB8AC3E}">
        <p14:creationId xmlns:p14="http://schemas.microsoft.com/office/powerpoint/2010/main" val="18930785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Slide - Blue">
    <p:bg>
      <p:bgPr>
        <a:solidFill>
          <a:schemeClr val="tx2"/>
        </a:solidFill>
        <a:effectLst/>
      </p:bgPr>
    </p:bg>
    <p:spTree>
      <p:nvGrpSpPr>
        <p:cNvPr id="1" name=""/>
        <p:cNvGrpSpPr/>
        <p:nvPr/>
      </p:nvGrpSpPr>
      <p:grpSpPr>
        <a:xfrm>
          <a:off x="0" y="0"/>
          <a:ext cx="0" cy="0"/>
          <a:chOff x="0" y="0"/>
          <a:chExt cx="0" cy="0"/>
        </a:xfrm>
      </p:grpSpPr>
      <p:sp>
        <p:nvSpPr>
          <p:cNvPr id="18" name="Logo White">
            <a:extLst>
              <a:ext uri="{FF2B5EF4-FFF2-40B4-BE49-F238E27FC236}">
                <a16:creationId xmlns:a16="http://schemas.microsoft.com/office/drawing/2014/main" id="{7BD64A10-A88B-4F94-8164-0E067BF6E7DF}"/>
              </a:ext>
            </a:extLst>
          </p:cNvPr>
          <p:cNvSpPr/>
          <p:nvPr userDrawn="1"/>
        </p:nvSpPr>
        <p:spPr>
          <a:xfrm>
            <a:off x="0" y="3356"/>
            <a:ext cx="5771402" cy="6854163"/>
          </a:xfrm>
          <a:prstGeom prst="rect">
            <a:avLst/>
          </a:prstGeom>
          <a:blipFill>
            <a:blip r:embed="rId2" cstate="print"/>
            <a:stretch>
              <a:fillRect/>
            </a:stretch>
          </a:blipFill>
        </p:spPr>
        <p:txBody>
          <a:bodyPr wrap="square" lIns="0" tIns="0" rIns="0" bIns="0" rtlCol="0"/>
          <a:lstStyle/>
          <a:p>
            <a:endParaRPr sz="1092" dirty="0"/>
          </a:p>
        </p:txBody>
      </p:sp>
      <p:grpSp>
        <p:nvGrpSpPr>
          <p:cNvPr id="19" name="Logo Tangerine">
            <a:extLst>
              <a:ext uri="{FF2B5EF4-FFF2-40B4-BE49-F238E27FC236}">
                <a16:creationId xmlns:a16="http://schemas.microsoft.com/office/drawing/2014/main" id="{6813BF7B-2CAB-4616-AA5A-73B0CF156EAB}"/>
              </a:ext>
            </a:extLst>
          </p:cNvPr>
          <p:cNvGrpSpPr/>
          <p:nvPr userDrawn="1"/>
        </p:nvGrpSpPr>
        <p:grpSpPr>
          <a:xfrm>
            <a:off x="11179210" y="355575"/>
            <a:ext cx="1013147" cy="1066787"/>
            <a:chOff x="18944407" y="586369"/>
            <a:chExt cx="1160280" cy="1221796"/>
          </a:xfrm>
        </p:grpSpPr>
        <p:sp>
          <p:nvSpPr>
            <p:cNvPr id="20" name="object 11">
              <a:extLst>
                <a:ext uri="{FF2B5EF4-FFF2-40B4-BE49-F238E27FC236}">
                  <a16:creationId xmlns:a16="http://schemas.microsoft.com/office/drawing/2014/main" id="{22500ED8-463A-4074-80BD-96E0C8462865}"/>
                </a:ext>
              </a:extLst>
            </p:cNvPr>
            <p:cNvSpPr/>
            <p:nvPr/>
          </p:nvSpPr>
          <p:spPr>
            <a:xfrm>
              <a:off x="18944407"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dirty="0"/>
            </a:p>
          </p:txBody>
        </p:sp>
        <p:sp>
          <p:nvSpPr>
            <p:cNvPr id="21" name="object 12">
              <a:extLst>
                <a:ext uri="{FF2B5EF4-FFF2-40B4-BE49-F238E27FC236}">
                  <a16:creationId xmlns:a16="http://schemas.microsoft.com/office/drawing/2014/main" id="{A5092562-1A42-4CB7-8476-8E5CACEF01EF}"/>
                </a:ext>
              </a:extLst>
            </p:cNvPr>
            <p:cNvSpPr/>
            <p:nvPr/>
          </p:nvSpPr>
          <p:spPr>
            <a:xfrm>
              <a:off x="18944542" y="586369"/>
              <a:ext cx="1160145" cy="1040765"/>
            </a:xfrm>
            <a:custGeom>
              <a:avLst/>
              <a:gdLst/>
              <a:ahLst/>
              <a:cxnLst/>
              <a:rect l="l" t="t" r="r" b="b"/>
              <a:pathLst>
                <a:path w="1160144" h="1040764">
                  <a:moveTo>
                    <a:pt x="0" y="1040251"/>
                  </a:moveTo>
                  <a:lnTo>
                    <a:pt x="1159545" y="1040251"/>
                  </a:lnTo>
                  <a:lnTo>
                    <a:pt x="1159545" y="0"/>
                  </a:lnTo>
                  <a:lnTo>
                    <a:pt x="0" y="0"/>
                  </a:lnTo>
                  <a:lnTo>
                    <a:pt x="0" y="1040251"/>
                  </a:lnTo>
                  <a:close/>
                </a:path>
              </a:pathLst>
            </a:custGeom>
            <a:solidFill>
              <a:srgbClr val="FF5600"/>
            </a:solidFill>
          </p:spPr>
          <p:txBody>
            <a:bodyPr wrap="square" lIns="0" tIns="0" rIns="0" bIns="0" rtlCol="0"/>
            <a:lstStyle/>
            <a:p>
              <a:endParaRPr sz="1092" dirty="0"/>
            </a:p>
          </p:txBody>
        </p:sp>
        <p:sp>
          <p:nvSpPr>
            <p:cNvPr id="22" name="object 13">
              <a:extLst>
                <a:ext uri="{FF2B5EF4-FFF2-40B4-BE49-F238E27FC236}">
                  <a16:creationId xmlns:a16="http://schemas.microsoft.com/office/drawing/2014/main" id="{B66D37EA-D7F6-43D6-B65C-2A9C7FF2A21B}"/>
                </a:ext>
              </a:extLst>
            </p:cNvPr>
            <p:cNvSpPr/>
            <p:nvPr/>
          </p:nvSpPr>
          <p:spPr>
            <a:xfrm>
              <a:off x="19240417"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dirty="0"/>
            </a:p>
          </p:txBody>
        </p:sp>
        <p:sp>
          <p:nvSpPr>
            <p:cNvPr id="23" name="object 14">
              <a:extLst>
                <a:ext uri="{FF2B5EF4-FFF2-40B4-BE49-F238E27FC236}">
                  <a16:creationId xmlns:a16="http://schemas.microsoft.com/office/drawing/2014/main" id="{E5D17A94-C171-468C-8EEB-6912C3DD4578}"/>
                </a:ext>
              </a:extLst>
            </p:cNvPr>
            <p:cNvSpPr/>
            <p:nvPr/>
          </p:nvSpPr>
          <p:spPr>
            <a:xfrm>
              <a:off x="19177661"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dirty="0"/>
            </a:p>
          </p:txBody>
        </p:sp>
        <p:sp>
          <p:nvSpPr>
            <p:cNvPr id="24" name="object 15">
              <a:extLst>
                <a:ext uri="{FF2B5EF4-FFF2-40B4-BE49-F238E27FC236}">
                  <a16:creationId xmlns:a16="http://schemas.microsoft.com/office/drawing/2014/main" id="{E3E6B953-E374-48E2-BA0C-DB243FEECC99}"/>
                </a:ext>
              </a:extLst>
            </p:cNvPr>
            <p:cNvSpPr/>
            <p:nvPr/>
          </p:nvSpPr>
          <p:spPr>
            <a:xfrm>
              <a:off x="19091848"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43"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dirty="0"/>
            </a:p>
          </p:txBody>
        </p:sp>
        <p:sp>
          <p:nvSpPr>
            <p:cNvPr id="25" name="object 16">
              <a:extLst>
                <a:ext uri="{FF2B5EF4-FFF2-40B4-BE49-F238E27FC236}">
                  <a16:creationId xmlns:a16="http://schemas.microsoft.com/office/drawing/2014/main" id="{8BA50A72-95E4-4153-AEEB-CBF7A38B7DA7}"/>
                </a:ext>
              </a:extLst>
            </p:cNvPr>
            <p:cNvSpPr/>
            <p:nvPr/>
          </p:nvSpPr>
          <p:spPr>
            <a:xfrm>
              <a:off x="19425063" y="948387"/>
              <a:ext cx="79861" cy="80008"/>
            </a:xfrm>
            <a:prstGeom prst="rect">
              <a:avLst/>
            </a:prstGeom>
            <a:blipFill>
              <a:blip r:embed="rId3" cstate="print"/>
              <a:stretch>
                <a:fillRect/>
              </a:stretch>
            </a:blipFill>
          </p:spPr>
          <p:txBody>
            <a:bodyPr wrap="square" lIns="0" tIns="0" rIns="0" bIns="0" rtlCol="0"/>
            <a:lstStyle/>
            <a:p>
              <a:endParaRPr sz="1092" dirty="0"/>
            </a:p>
          </p:txBody>
        </p:sp>
        <p:sp>
          <p:nvSpPr>
            <p:cNvPr id="26" name="object 17">
              <a:extLst>
                <a:ext uri="{FF2B5EF4-FFF2-40B4-BE49-F238E27FC236}">
                  <a16:creationId xmlns:a16="http://schemas.microsoft.com/office/drawing/2014/main" id="{0ECF6336-21F2-4FAA-A512-20915340C8A6}"/>
                </a:ext>
              </a:extLst>
            </p:cNvPr>
            <p:cNvSpPr/>
            <p:nvPr/>
          </p:nvSpPr>
          <p:spPr>
            <a:xfrm>
              <a:off x="19332159"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115211" y="80301"/>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dirty="0"/>
            </a:p>
          </p:txBody>
        </p:sp>
        <p:sp>
          <p:nvSpPr>
            <p:cNvPr id="27" name="object 18">
              <a:extLst>
                <a:ext uri="{FF2B5EF4-FFF2-40B4-BE49-F238E27FC236}">
                  <a16:creationId xmlns:a16="http://schemas.microsoft.com/office/drawing/2014/main" id="{F71244A0-EFA2-4C07-9A22-6C023F5373F2}"/>
                </a:ext>
              </a:extLst>
            </p:cNvPr>
            <p:cNvSpPr/>
            <p:nvPr/>
          </p:nvSpPr>
          <p:spPr>
            <a:xfrm>
              <a:off x="19144694"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197" y="73381"/>
                  </a:lnTo>
                  <a:lnTo>
                    <a:pt x="294735" y="58807"/>
                  </a:lnTo>
                  <a:lnTo>
                    <a:pt x="270286" y="42138"/>
                  </a:lnTo>
                  <a:lnTo>
                    <a:pt x="244978" y="26440"/>
                  </a:lnTo>
                  <a:lnTo>
                    <a:pt x="207544" y="9883"/>
                  </a:lnTo>
                  <a:lnTo>
                    <a:pt x="174507" y="1751"/>
                  </a:lnTo>
                  <a:lnTo>
                    <a:pt x="145717" y="14"/>
                  </a:lnTo>
                  <a:close/>
                </a:path>
                <a:path w="641984" h="267334">
                  <a:moveTo>
                    <a:pt x="429241" y="0"/>
                  </a:moveTo>
                  <a:lnTo>
                    <a:pt x="414376" y="3174"/>
                  </a:lnTo>
                  <a:lnTo>
                    <a:pt x="397905" y="13860"/>
                  </a:lnTo>
                  <a:lnTo>
                    <a:pt x="357307"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9" y="47773"/>
                  </a:lnTo>
                  <a:lnTo>
                    <a:pt x="494296" y="57343"/>
                  </a:lnTo>
                  <a:lnTo>
                    <a:pt x="485955"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dirty="0"/>
            </a:p>
          </p:txBody>
        </p:sp>
        <p:sp>
          <p:nvSpPr>
            <p:cNvPr id="28" name="object 19">
              <a:extLst>
                <a:ext uri="{FF2B5EF4-FFF2-40B4-BE49-F238E27FC236}">
                  <a16:creationId xmlns:a16="http://schemas.microsoft.com/office/drawing/2014/main" id="{5DCE6C86-27AA-49CF-87E6-5F4B848DBB22}"/>
                </a:ext>
              </a:extLst>
            </p:cNvPr>
            <p:cNvSpPr/>
            <p:nvPr/>
          </p:nvSpPr>
          <p:spPr>
            <a:xfrm>
              <a:off x="19829786" y="1494505"/>
              <a:ext cx="59690" cy="59690"/>
            </a:xfrm>
            <a:custGeom>
              <a:avLst/>
              <a:gdLst/>
              <a:ahLst/>
              <a:cxnLst/>
              <a:rect l="l" t="t" r="r" b="b"/>
              <a:pathLst>
                <a:path w="59690" h="59690">
                  <a:moveTo>
                    <a:pt x="37998" y="0"/>
                  </a:moveTo>
                  <a:lnTo>
                    <a:pt x="21528" y="0"/>
                  </a:lnTo>
                  <a:lnTo>
                    <a:pt x="14523" y="2900"/>
                  </a:lnTo>
                  <a:lnTo>
                    <a:pt x="2900" y="14523"/>
                  </a:lnTo>
                  <a:lnTo>
                    <a:pt x="8" y="21507"/>
                  </a:lnTo>
                  <a:lnTo>
                    <a:pt x="0" y="38030"/>
                  </a:lnTo>
                  <a:lnTo>
                    <a:pt x="2879" y="45087"/>
                  </a:lnTo>
                  <a:lnTo>
                    <a:pt x="1443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06" y="13287"/>
                  </a:lnTo>
                  <a:lnTo>
                    <a:pt x="17706" y="46030"/>
                  </a:lnTo>
                  <a:lnTo>
                    <a:pt x="23486" y="46030"/>
                  </a:lnTo>
                  <a:lnTo>
                    <a:pt x="23486" y="33150"/>
                  </a:lnTo>
                  <a:lnTo>
                    <a:pt x="40281"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1"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67" y="44291"/>
                  </a:lnTo>
                  <a:lnTo>
                    <a:pt x="42658" y="37443"/>
                  </a:lnTo>
                  <a:lnTo>
                    <a:pt x="42061" y="35758"/>
                  </a:lnTo>
                  <a:lnTo>
                    <a:pt x="40281"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dirty="0"/>
            </a:p>
          </p:txBody>
        </p:sp>
      </p:grpSp>
      <p:sp>
        <p:nvSpPr>
          <p:cNvPr id="15" name="Subtitle">
            <a:extLst>
              <a:ext uri="{FF2B5EF4-FFF2-40B4-BE49-F238E27FC236}">
                <a16:creationId xmlns:a16="http://schemas.microsoft.com/office/drawing/2014/main" id="{A264DBE8-3DBD-47C7-9CE7-C46990A12ACC}"/>
              </a:ext>
            </a:extLst>
          </p:cNvPr>
          <p:cNvSpPr>
            <a:spLocks noGrp="1"/>
          </p:cNvSpPr>
          <p:nvPr>
            <p:ph type="subTitle" idx="4"/>
          </p:nvPr>
        </p:nvSpPr>
        <p:spPr>
          <a:xfrm>
            <a:off x="6403407" y="5175860"/>
            <a:ext cx="5265242" cy="261290"/>
          </a:xfrm>
          <a:prstGeom prst="rect">
            <a:avLst/>
          </a:prstGeom>
        </p:spPr>
        <p:txBody>
          <a:bodyPr wrap="square" lIns="0" tIns="0" rIns="0" bIns="0">
            <a:spAutoFit/>
          </a:bodyPr>
          <a:lstStyle>
            <a:lvl1pPr>
              <a:defRPr sz="1698" b="0">
                <a:solidFill>
                  <a:schemeClr val="bg1"/>
                </a:solidFill>
              </a:defRPr>
            </a:lvl1pPr>
          </a:lstStyle>
          <a:p>
            <a:r>
              <a:rPr lang="en-US"/>
              <a:t>Click to edit Master subtitle style</a:t>
            </a:r>
            <a:endParaRPr/>
          </a:p>
        </p:txBody>
      </p:sp>
      <p:sp>
        <p:nvSpPr>
          <p:cNvPr id="2" name="Title">
            <a:extLst>
              <a:ext uri="{FF2B5EF4-FFF2-40B4-BE49-F238E27FC236}">
                <a16:creationId xmlns:a16="http://schemas.microsoft.com/office/drawing/2014/main" id="{099E8684-F6F8-4A34-8A2C-BA1CD09713D3}"/>
              </a:ext>
            </a:extLst>
          </p:cNvPr>
          <p:cNvSpPr>
            <a:spLocks noGrp="1"/>
          </p:cNvSpPr>
          <p:nvPr>
            <p:ph type="title" hasCustomPrompt="1"/>
          </p:nvPr>
        </p:nvSpPr>
        <p:spPr>
          <a:xfrm>
            <a:off x="6385336" y="2810169"/>
            <a:ext cx="5265242" cy="2146314"/>
          </a:xfrm>
        </p:spPr>
        <p:txBody>
          <a:bodyPr anchor="b"/>
          <a:lstStyle>
            <a:lvl1pPr>
              <a:defRPr sz="6974" cap="all" baseline="0"/>
            </a:lvl1pPr>
          </a:lstStyle>
          <a:p>
            <a:r>
              <a:rPr lang="en-US"/>
              <a:t>CLICK TO EDIT MASTER TITLE STYLE</a:t>
            </a:r>
          </a:p>
        </p:txBody>
      </p:sp>
    </p:spTree>
    <p:extLst>
      <p:ext uri="{BB962C8B-B14F-4D97-AF65-F5344CB8AC3E}">
        <p14:creationId xmlns:p14="http://schemas.microsoft.com/office/powerpoint/2010/main" val="164085808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Section Slide - Blue">
    <p:bg>
      <p:bgPr>
        <a:solidFill>
          <a:schemeClr val="tx2"/>
        </a:solidFill>
        <a:effectLst/>
      </p:bgPr>
    </p:bg>
    <p:spTree>
      <p:nvGrpSpPr>
        <p:cNvPr id="1" name=""/>
        <p:cNvGrpSpPr/>
        <p:nvPr/>
      </p:nvGrpSpPr>
      <p:grpSpPr>
        <a:xfrm>
          <a:off x="0" y="0"/>
          <a:ext cx="0" cy="0"/>
          <a:chOff x="0" y="0"/>
          <a:chExt cx="0" cy="0"/>
        </a:xfrm>
      </p:grpSpPr>
      <p:grpSp>
        <p:nvGrpSpPr>
          <p:cNvPr id="24" name="Logo Tangerine">
            <a:extLst>
              <a:ext uri="{FF2B5EF4-FFF2-40B4-BE49-F238E27FC236}">
                <a16:creationId xmlns:a16="http://schemas.microsoft.com/office/drawing/2014/main" id="{706EA808-5458-4161-A0C2-1CE0CBBFF704}"/>
              </a:ext>
            </a:extLst>
          </p:cNvPr>
          <p:cNvGrpSpPr/>
          <p:nvPr userDrawn="1"/>
        </p:nvGrpSpPr>
        <p:grpSpPr>
          <a:xfrm>
            <a:off x="11459357" y="355575"/>
            <a:ext cx="732910" cy="740898"/>
            <a:chOff x="18896003" y="586369"/>
            <a:chExt cx="1208538" cy="1221796"/>
          </a:xfrm>
        </p:grpSpPr>
        <p:sp>
          <p:nvSpPr>
            <p:cNvPr id="5" name="object 19">
              <a:extLst>
                <a:ext uri="{FF2B5EF4-FFF2-40B4-BE49-F238E27FC236}">
                  <a16:creationId xmlns:a16="http://schemas.microsoft.com/office/drawing/2014/main" id="{4B0A7158-5CAF-4F96-9CA7-1663034AB527}"/>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dirty="0"/>
            </a:p>
          </p:txBody>
        </p:sp>
        <p:sp>
          <p:nvSpPr>
            <p:cNvPr id="6" name="object 20">
              <a:extLst>
                <a:ext uri="{FF2B5EF4-FFF2-40B4-BE49-F238E27FC236}">
                  <a16:creationId xmlns:a16="http://schemas.microsoft.com/office/drawing/2014/main" id="{3D1975F8-48F8-4840-9CF9-21091E65F2A1}"/>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rgbClr val="FF5600"/>
            </a:solidFill>
          </p:spPr>
          <p:txBody>
            <a:bodyPr wrap="square" lIns="0" tIns="0" rIns="0" bIns="0" rtlCol="0"/>
            <a:lstStyle/>
            <a:p>
              <a:endParaRPr sz="1092" dirty="0"/>
            </a:p>
          </p:txBody>
        </p:sp>
        <p:sp>
          <p:nvSpPr>
            <p:cNvPr id="7" name="object 21">
              <a:extLst>
                <a:ext uri="{FF2B5EF4-FFF2-40B4-BE49-F238E27FC236}">
                  <a16:creationId xmlns:a16="http://schemas.microsoft.com/office/drawing/2014/main" id="{9918AA46-A14F-4EFA-832B-D4928D15E6EF}"/>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dirty="0"/>
            </a:p>
          </p:txBody>
        </p:sp>
        <p:sp>
          <p:nvSpPr>
            <p:cNvPr id="8" name="object 22">
              <a:extLst>
                <a:ext uri="{FF2B5EF4-FFF2-40B4-BE49-F238E27FC236}">
                  <a16:creationId xmlns:a16="http://schemas.microsoft.com/office/drawing/2014/main" id="{7E4F0E11-741F-4A98-BC55-7FFD947BE89B}"/>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dirty="0"/>
            </a:p>
          </p:txBody>
        </p:sp>
        <p:sp>
          <p:nvSpPr>
            <p:cNvPr id="9" name="object 23">
              <a:extLst>
                <a:ext uri="{FF2B5EF4-FFF2-40B4-BE49-F238E27FC236}">
                  <a16:creationId xmlns:a16="http://schemas.microsoft.com/office/drawing/2014/main" id="{8189AC02-EF25-4B7F-8589-7788B368CA72}"/>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dirty="0"/>
            </a:p>
          </p:txBody>
        </p:sp>
        <p:sp>
          <p:nvSpPr>
            <p:cNvPr id="10" name="object 24">
              <a:extLst>
                <a:ext uri="{FF2B5EF4-FFF2-40B4-BE49-F238E27FC236}">
                  <a16:creationId xmlns:a16="http://schemas.microsoft.com/office/drawing/2014/main" id="{71DE1479-287D-4B17-8628-4B61F37B47F3}"/>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dirty="0"/>
            </a:p>
          </p:txBody>
        </p:sp>
        <p:sp>
          <p:nvSpPr>
            <p:cNvPr id="11" name="object 25">
              <a:extLst>
                <a:ext uri="{FF2B5EF4-FFF2-40B4-BE49-F238E27FC236}">
                  <a16:creationId xmlns:a16="http://schemas.microsoft.com/office/drawing/2014/main" id="{69CB9DC8-B64B-4081-A54F-D46DA0C2EBC8}"/>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dirty="0"/>
            </a:p>
          </p:txBody>
        </p:sp>
        <p:sp>
          <p:nvSpPr>
            <p:cNvPr id="12" name="object 26">
              <a:extLst>
                <a:ext uri="{FF2B5EF4-FFF2-40B4-BE49-F238E27FC236}">
                  <a16:creationId xmlns:a16="http://schemas.microsoft.com/office/drawing/2014/main" id="{4F92521A-F2A8-49B3-80C6-770C656869B8}"/>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dirty="0"/>
            </a:p>
          </p:txBody>
        </p:sp>
        <p:sp>
          <p:nvSpPr>
            <p:cNvPr id="13" name="object 27">
              <a:extLst>
                <a:ext uri="{FF2B5EF4-FFF2-40B4-BE49-F238E27FC236}">
                  <a16:creationId xmlns:a16="http://schemas.microsoft.com/office/drawing/2014/main" id="{BCF1B802-00DA-4074-985A-626973FEE7B5}"/>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dirty="0"/>
            </a:p>
          </p:txBody>
        </p:sp>
      </p:grpSp>
      <p:pic>
        <p:nvPicPr>
          <p:cNvPr id="23" name="Logo White Screened">
            <a:extLst>
              <a:ext uri="{FF2B5EF4-FFF2-40B4-BE49-F238E27FC236}">
                <a16:creationId xmlns:a16="http://schemas.microsoft.com/office/drawing/2014/main" id="{63465ECA-356A-4DBC-99F7-1D98C82528E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797" y="9627"/>
            <a:ext cx="5774589" cy="6858000"/>
          </a:xfrm>
          <a:prstGeom prst="rect">
            <a:avLst/>
          </a:prstGeom>
        </p:spPr>
      </p:pic>
      <p:sp>
        <p:nvSpPr>
          <p:cNvPr id="3" name="Placeholder - Footer">
            <a:extLst>
              <a:ext uri="{FF2B5EF4-FFF2-40B4-BE49-F238E27FC236}">
                <a16:creationId xmlns:a16="http://schemas.microsoft.com/office/drawing/2014/main" id="{751A8A0D-DE7C-4DCF-B62C-DE567738671C}"/>
              </a:ext>
            </a:extLst>
          </p:cNvPr>
          <p:cNvSpPr>
            <a:spLocks noGrp="1"/>
          </p:cNvSpPr>
          <p:nvPr>
            <p:ph type="ftr" sz="quarter" idx="10"/>
          </p:nvPr>
        </p:nvSpPr>
        <p:spPr/>
        <p:txBody>
          <a:bodyPr/>
          <a:lstStyle>
            <a:lvl1pPr>
              <a:defRPr>
                <a:solidFill>
                  <a:schemeClr val="bg1"/>
                </a:solidFill>
              </a:defRPr>
            </a:lvl1pPr>
          </a:lstStyle>
          <a:p>
            <a:r>
              <a:rPr lang="en-US" dirty="0"/>
              <a:t>© 2021 United Way of Greater Cleveland</a:t>
            </a:r>
          </a:p>
        </p:txBody>
      </p:sp>
      <p:sp>
        <p:nvSpPr>
          <p:cNvPr id="27" name="Placeholder - Slide Number">
            <a:extLst>
              <a:ext uri="{FF2B5EF4-FFF2-40B4-BE49-F238E27FC236}">
                <a16:creationId xmlns:a16="http://schemas.microsoft.com/office/drawing/2014/main" id="{C2091B66-1A16-4E18-AC44-1F5E754E98DB}"/>
              </a:ext>
            </a:extLst>
          </p:cNvPr>
          <p:cNvSpPr>
            <a:spLocks noGrp="1"/>
          </p:cNvSpPr>
          <p:nvPr>
            <p:ph type="sldNum" sz="quarter" idx="12"/>
          </p:nvPr>
        </p:nvSpPr>
        <p:spPr>
          <a:xfrm>
            <a:off x="8778242" y="6377942"/>
            <a:ext cx="2804160" cy="276999"/>
          </a:xfrm>
          <a:prstGeom prst="rect">
            <a:avLst/>
          </a:prstGeom>
        </p:spPr>
        <p:txBody>
          <a:bodyPr/>
          <a:lstStyle>
            <a:lvl1pPr>
              <a:defRPr>
                <a:solidFill>
                  <a:schemeClr val="bg1"/>
                </a:solidFill>
              </a:defRPr>
            </a:lvl1pPr>
          </a:lstStyle>
          <a:p>
            <a:fld id="{B6F15528-21DE-4FAA-801E-634DDDAF4B2B}" type="slidenum">
              <a:rPr lang="en-US" smtClean="0"/>
              <a:pPr/>
              <a:t>‹#›</a:t>
            </a:fld>
            <a:endParaRPr lang="en-US" dirty="0"/>
          </a:p>
        </p:txBody>
      </p:sp>
      <p:sp>
        <p:nvSpPr>
          <p:cNvPr id="21" name="Placeholder - Date">
            <a:extLst>
              <a:ext uri="{FF2B5EF4-FFF2-40B4-BE49-F238E27FC236}">
                <a16:creationId xmlns:a16="http://schemas.microsoft.com/office/drawing/2014/main" id="{FD48E56D-146E-487C-B944-8B9503BC69F2}"/>
              </a:ext>
            </a:extLst>
          </p:cNvPr>
          <p:cNvSpPr>
            <a:spLocks noGrp="1"/>
          </p:cNvSpPr>
          <p:nvPr>
            <p:ph type="dt" sz="half" idx="6"/>
          </p:nvPr>
        </p:nvSpPr>
        <p:spPr>
          <a:xfrm>
            <a:off x="609600" y="6377941"/>
            <a:ext cx="2804160" cy="167972"/>
          </a:xfrm>
          <a:prstGeom prst="rect">
            <a:avLst/>
          </a:prstGeom>
        </p:spPr>
        <p:txBody>
          <a:bodyPr lIns="0" tIns="0" rIns="0" bIns="0"/>
          <a:lstStyle>
            <a:lvl1pPr algn="l">
              <a:defRPr>
                <a:solidFill>
                  <a:schemeClr val="bg1"/>
                </a:solidFill>
              </a:defRPr>
            </a:lvl1pPr>
          </a:lstStyle>
          <a:p>
            <a:fld id="{B8DFE4A9-4874-4200-95AB-EB933D7CC828}" type="datetime1">
              <a:rPr lang="en-US" smtClean="0"/>
              <a:t>9/30/2021</a:t>
            </a:fld>
            <a:endParaRPr lang="en-US" dirty="0"/>
          </a:p>
        </p:txBody>
      </p:sp>
      <p:sp>
        <p:nvSpPr>
          <p:cNvPr id="2" name="Title">
            <a:extLst>
              <a:ext uri="{FF2B5EF4-FFF2-40B4-BE49-F238E27FC236}">
                <a16:creationId xmlns:a16="http://schemas.microsoft.com/office/drawing/2014/main" id="{379309B3-7C6F-4AAA-BAD6-8CDB1D806383}"/>
              </a:ext>
            </a:extLst>
          </p:cNvPr>
          <p:cNvSpPr>
            <a:spLocks noGrp="1"/>
          </p:cNvSpPr>
          <p:nvPr>
            <p:ph type="title"/>
          </p:nvPr>
        </p:nvSpPr>
        <p:spPr>
          <a:xfrm>
            <a:off x="924195" y="2687593"/>
            <a:ext cx="8914895" cy="3359448"/>
          </a:xfrm>
        </p:spPr>
        <p:txBody>
          <a:bodyPr/>
          <a:lstStyle>
            <a:lvl1pPr>
              <a:defRPr sz="10915">
                <a:solidFill>
                  <a:schemeClr val="bg1"/>
                </a:solidFill>
              </a:defRPr>
            </a:lvl1pPr>
          </a:lstStyle>
          <a:p>
            <a:r>
              <a:rPr lang="en-US"/>
              <a:t>Click to edit Master title style</a:t>
            </a:r>
          </a:p>
        </p:txBody>
      </p:sp>
    </p:spTree>
    <p:extLst>
      <p:ext uri="{BB962C8B-B14F-4D97-AF65-F5344CB8AC3E}">
        <p14:creationId xmlns:p14="http://schemas.microsoft.com/office/powerpoint/2010/main" val="290727198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Section Slide - Right Chapter - Blue">
    <p:spTree>
      <p:nvGrpSpPr>
        <p:cNvPr id="1" name=""/>
        <p:cNvGrpSpPr/>
        <p:nvPr/>
      </p:nvGrpSpPr>
      <p:grpSpPr>
        <a:xfrm>
          <a:off x="0" y="0"/>
          <a:ext cx="0" cy="0"/>
          <a:chOff x="0" y="0"/>
          <a:chExt cx="0" cy="0"/>
        </a:xfrm>
      </p:grpSpPr>
      <p:grpSp>
        <p:nvGrpSpPr>
          <p:cNvPr id="24" name="Logo Tangerine">
            <a:extLst>
              <a:ext uri="{FF2B5EF4-FFF2-40B4-BE49-F238E27FC236}">
                <a16:creationId xmlns:a16="http://schemas.microsoft.com/office/drawing/2014/main" id="{706EA808-5458-4161-A0C2-1CE0CBBFF704}"/>
              </a:ext>
            </a:extLst>
          </p:cNvPr>
          <p:cNvGrpSpPr/>
          <p:nvPr userDrawn="1"/>
        </p:nvGrpSpPr>
        <p:grpSpPr>
          <a:xfrm>
            <a:off x="11459357" y="355575"/>
            <a:ext cx="732910" cy="740898"/>
            <a:chOff x="18896003" y="586369"/>
            <a:chExt cx="1208538" cy="1221796"/>
          </a:xfrm>
        </p:grpSpPr>
        <p:sp>
          <p:nvSpPr>
            <p:cNvPr id="5" name="object 19">
              <a:extLst>
                <a:ext uri="{FF2B5EF4-FFF2-40B4-BE49-F238E27FC236}">
                  <a16:creationId xmlns:a16="http://schemas.microsoft.com/office/drawing/2014/main" id="{4B0A7158-5CAF-4F96-9CA7-1663034AB527}"/>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dirty="0"/>
            </a:p>
          </p:txBody>
        </p:sp>
        <p:sp>
          <p:nvSpPr>
            <p:cNvPr id="6" name="object 20">
              <a:extLst>
                <a:ext uri="{FF2B5EF4-FFF2-40B4-BE49-F238E27FC236}">
                  <a16:creationId xmlns:a16="http://schemas.microsoft.com/office/drawing/2014/main" id="{3D1975F8-48F8-4840-9CF9-21091E65F2A1}"/>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rgbClr val="FF5600"/>
            </a:solidFill>
          </p:spPr>
          <p:txBody>
            <a:bodyPr wrap="square" lIns="0" tIns="0" rIns="0" bIns="0" rtlCol="0"/>
            <a:lstStyle/>
            <a:p>
              <a:endParaRPr sz="1092" dirty="0"/>
            </a:p>
          </p:txBody>
        </p:sp>
        <p:sp>
          <p:nvSpPr>
            <p:cNvPr id="7" name="object 21">
              <a:extLst>
                <a:ext uri="{FF2B5EF4-FFF2-40B4-BE49-F238E27FC236}">
                  <a16:creationId xmlns:a16="http://schemas.microsoft.com/office/drawing/2014/main" id="{9918AA46-A14F-4EFA-832B-D4928D15E6EF}"/>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dirty="0"/>
            </a:p>
          </p:txBody>
        </p:sp>
        <p:sp>
          <p:nvSpPr>
            <p:cNvPr id="8" name="object 22">
              <a:extLst>
                <a:ext uri="{FF2B5EF4-FFF2-40B4-BE49-F238E27FC236}">
                  <a16:creationId xmlns:a16="http://schemas.microsoft.com/office/drawing/2014/main" id="{7E4F0E11-741F-4A98-BC55-7FFD947BE89B}"/>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dirty="0"/>
            </a:p>
          </p:txBody>
        </p:sp>
        <p:sp>
          <p:nvSpPr>
            <p:cNvPr id="9" name="object 23">
              <a:extLst>
                <a:ext uri="{FF2B5EF4-FFF2-40B4-BE49-F238E27FC236}">
                  <a16:creationId xmlns:a16="http://schemas.microsoft.com/office/drawing/2014/main" id="{8189AC02-EF25-4B7F-8589-7788B368CA72}"/>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dirty="0"/>
            </a:p>
          </p:txBody>
        </p:sp>
        <p:sp>
          <p:nvSpPr>
            <p:cNvPr id="10" name="object 24">
              <a:extLst>
                <a:ext uri="{FF2B5EF4-FFF2-40B4-BE49-F238E27FC236}">
                  <a16:creationId xmlns:a16="http://schemas.microsoft.com/office/drawing/2014/main" id="{71DE1479-287D-4B17-8628-4B61F37B47F3}"/>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dirty="0"/>
            </a:p>
          </p:txBody>
        </p:sp>
        <p:sp>
          <p:nvSpPr>
            <p:cNvPr id="11" name="object 25">
              <a:extLst>
                <a:ext uri="{FF2B5EF4-FFF2-40B4-BE49-F238E27FC236}">
                  <a16:creationId xmlns:a16="http://schemas.microsoft.com/office/drawing/2014/main" id="{69CB9DC8-B64B-4081-A54F-D46DA0C2EBC8}"/>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dirty="0"/>
            </a:p>
          </p:txBody>
        </p:sp>
        <p:sp>
          <p:nvSpPr>
            <p:cNvPr id="12" name="object 26">
              <a:extLst>
                <a:ext uri="{FF2B5EF4-FFF2-40B4-BE49-F238E27FC236}">
                  <a16:creationId xmlns:a16="http://schemas.microsoft.com/office/drawing/2014/main" id="{4F92521A-F2A8-49B3-80C6-770C656869B8}"/>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dirty="0"/>
            </a:p>
          </p:txBody>
        </p:sp>
        <p:sp>
          <p:nvSpPr>
            <p:cNvPr id="13" name="object 27">
              <a:extLst>
                <a:ext uri="{FF2B5EF4-FFF2-40B4-BE49-F238E27FC236}">
                  <a16:creationId xmlns:a16="http://schemas.microsoft.com/office/drawing/2014/main" id="{BCF1B802-00DA-4074-985A-626973FEE7B5}"/>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dirty="0"/>
            </a:p>
          </p:txBody>
        </p:sp>
      </p:grpSp>
      <p:pic>
        <p:nvPicPr>
          <p:cNvPr id="23" name="Logo White Screened">
            <a:extLst>
              <a:ext uri="{FF2B5EF4-FFF2-40B4-BE49-F238E27FC236}">
                <a16:creationId xmlns:a16="http://schemas.microsoft.com/office/drawing/2014/main" id="{63465ECA-356A-4DBC-99F7-1D98C82528E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797" y="9627"/>
            <a:ext cx="5774589" cy="6858000"/>
          </a:xfrm>
          <a:prstGeom prst="rect">
            <a:avLst/>
          </a:prstGeom>
        </p:spPr>
      </p:pic>
      <p:sp>
        <p:nvSpPr>
          <p:cNvPr id="18" name="White Navpanel">
            <a:extLst>
              <a:ext uri="{FF2B5EF4-FFF2-40B4-BE49-F238E27FC236}">
                <a16:creationId xmlns:a16="http://schemas.microsoft.com/office/drawing/2014/main" id="{880642E4-1A1B-4275-8F5E-F482874A3330}"/>
              </a:ext>
            </a:extLst>
          </p:cNvPr>
          <p:cNvSpPr/>
          <p:nvPr userDrawn="1"/>
        </p:nvSpPr>
        <p:spPr>
          <a:xfrm>
            <a:off x="1" y="1"/>
            <a:ext cx="11081011" cy="6857615"/>
          </a:xfrm>
          <a:custGeom>
            <a:avLst/>
            <a:gdLst/>
            <a:ahLst/>
            <a:cxnLst/>
            <a:rect l="l" t="t" r="r" b="b"/>
            <a:pathLst>
              <a:path w="18272125" h="11308715">
                <a:moveTo>
                  <a:pt x="0" y="11308556"/>
                </a:moveTo>
                <a:lnTo>
                  <a:pt x="18271694" y="11308556"/>
                </a:lnTo>
                <a:lnTo>
                  <a:pt x="18271694" y="0"/>
                </a:lnTo>
                <a:lnTo>
                  <a:pt x="0" y="0"/>
                </a:lnTo>
                <a:lnTo>
                  <a:pt x="0" y="11308556"/>
                </a:lnTo>
                <a:close/>
              </a:path>
            </a:pathLst>
          </a:custGeom>
          <a:solidFill>
            <a:srgbClr val="0B2569"/>
          </a:solidFill>
        </p:spPr>
        <p:txBody>
          <a:bodyPr wrap="square" lIns="0" tIns="0" rIns="0" bIns="0" rtlCol="0"/>
          <a:lstStyle/>
          <a:p>
            <a:endParaRPr sz="1092" dirty="0"/>
          </a:p>
        </p:txBody>
      </p:sp>
      <p:sp>
        <p:nvSpPr>
          <p:cNvPr id="27" name="Placeholder - Slide Number">
            <a:extLst>
              <a:ext uri="{FF2B5EF4-FFF2-40B4-BE49-F238E27FC236}">
                <a16:creationId xmlns:a16="http://schemas.microsoft.com/office/drawing/2014/main" id="{C2091B66-1A16-4E18-AC44-1F5E754E98DB}"/>
              </a:ext>
            </a:extLst>
          </p:cNvPr>
          <p:cNvSpPr>
            <a:spLocks noGrp="1"/>
          </p:cNvSpPr>
          <p:nvPr>
            <p:ph type="sldNum" sz="quarter" idx="12"/>
          </p:nvPr>
        </p:nvSpPr>
        <p:spPr>
          <a:xfrm>
            <a:off x="8778242" y="6377941"/>
            <a:ext cx="2804160" cy="276999"/>
          </a:xfrm>
          <a:prstGeom prst="rect">
            <a:avLst/>
          </a:prstGeom>
        </p:spPr>
        <p:txBody>
          <a:bodyPr/>
          <a:lstStyle/>
          <a:p>
            <a:fld id="{B6F15528-21DE-4FAA-801E-634DDDAF4B2B}" type="slidenum">
              <a:rPr lang="en-US" smtClean="0"/>
              <a:t>‹#›</a:t>
            </a:fld>
            <a:endParaRPr lang="en-US" dirty="0"/>
          </a:p>
        </p:txBody>
      </p:sp>
      <p:sp>
        <p:nvSpPr>
          <p:cNvPr id="3" name="Placeholder - Footer">
            <a:extLst>
              <a:ext uri="{FF2B5EF4-FFF2-40B4-BE49-F238E27FC236}">
                <a16:creationId xmlns:a16="http://schemas.microsoft.com/office/drawing/2014/main" id="{751A8A0D-DE7C-4DCF-B62C-DE567738671C}"/>
              </a:ext>
            </a:extLst>
          </p:cNvPr>
          <p:cNvSpPr>
            <a:spLocks noGrp="1"/>
          </p:cNvSpPr>
          <p:nvPr>
            <p:ph type="ftr" sz="quarter" idx="10"/>
          </p:nvPr>
        </p:nvSpPr>
        <p:spPr/>
        <p:txBody>
          <a:bodyPr/>
          <a:lstStyle>
            <a:lvl1pPr>
              <a:defRPr>
                <a:solidFill>
                  <a:schemeClr val="bg1"/>
                </a:solidFill>
              </a:defRPr>
            </a:lvl1pPr>
          </a:lstStyle>
          <a:p>
            <a:r>
              <a:rPr lang="en-US" dirty="0"/>
              <a:t>© 2021 United Way of Greater Cleveland</a:t>
            </a:r>
          </a:p>
        </p:txBody>
      </p:sp>
      <p:sp>
        <p:nvSpPr>
          <p:cNvPr id="21" name="Placeholder - Date">
            <a:extLst>
              <a:ext uri="{FF2B5EF4-FFF2-40B4-BE49-F238E27FC236}">
                <a16:creationId xmlns:a16="http://schemas.microsoft.com/office/drawing/2014/main" id="{FD48E56D-146E-487C-B944-8B9503BC69F2}"/>
              </a:ext>
            </a:extLst>
          </p:cNvPr>
          <p:cNvSpPr>
            <a:spLocks noGrp="1"/>
          </p:cNvSpPr>
          <p:nvPr>
            <p:ph type="dt" sz="half" idx="6"/>
          </p:nvPr>
        </p:nvSpPr>
        <p:spPr>
          <a:xfrm>
            <a:off x="609600" y="6377941"/>
            <a:ext cx="2804160" cy="167972"/>
          </a:xfrm>
          <a:prstGeom prst="rect">
            <a:avLst/>
          </a:prstGeom>
        </p:spPr>
        <p:txBody>
          <a:bodyPr lIns="0" tIns="0" rIns="0" bIns="0"/>
          <a:lstStyle>
            <a:lvl1pPr algn="l">
              <a:defRPr>
                <a:solidFill>
                  <a:schemeClr val="bg1"/>
                </a:solidFill>
              </a:defRPr>
            </a:lvl1pPr>
          </a:lstStyle>
          <a:p>
            <a:fld id="{020333E2-90EB-451A-81DC-B92F4702A99E}" type="datetime1">
              <a:rPr lang="en-US" smtClean="0"/>
              <a:t>9/30/2021</a:t>
            </a:fld>
            <a:endParaRPr lang="en-US" dirty="0"/>
          </a:p>
        </p:txBody>
      </p:sp>
      <p:sp>
        <p:nvSpPr>
          <p:cNvPr id="2" name="Title">
            <a:extLst>
              <a:ext uri="{FF2B5EF4-FFF2-40B4-BE49-F238E27FC236}">
                <a16:creationId xmlns:a16="http://schemas.microsoft.com/office/drawing/2014/main" id="{379309B3-7C6F-4AAA-BAD6-8CDB1D806383}"/>
              </a:ext>
            </a:extLst>
          </p:cNvPr>
          <p:cNvSpPr>
            <a:spLocks noGrp="1"/>
          </p:cNvSpPr>
          <p:nvPr>
            <p:ph type="title"/>
          </p:nvPr>
        </p:nvSpPr>
        <p:spPr>
          <a:xfrm>
            <a:off x="924195" y="2687593"/>
            <a:ext cx="8914895" cy="3359448"/>
          </a:xfrm>
        </p:spPr>
        <p:txBody>
          <a:bodyPr/>
          <a:lstStyle>
            <a:lvl1pPr>
              <a:defRPr sz="10915" cap="all" baseline="0">
                <a:solidFill>
                  <a:schemeClr val="bg1"/>
                </a:solidFill>
              </a:defRPr>
            </a:lvl1pPr>
          </a:lstStyle>
          <a:p>
            <a:r>
              <a:rPr lang="en-US"/>
              <a:t>Click to edit Master title style</a:t>
            </a:r>
          </a:p>
        </p:txBody>
      </p:sp>
    </p:spTree>
    <p:extLst>
      <p:ext uri="{BB962C8B-B14F-4D97-AF65-F5344CB8AC3E}">
        <p14:creationId xmlns:p14="http://schemas.microsoft.com/office/powerpoint/2010/main" val="327896356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chemeClr val="tx2"/>
        </a:solidFill>
        <a:effectLst/>
      </p:bgPr>
    </p:bg>
    <p:spTree>
      <p:nvGrpSpPr>
        <p:cNvPr id="1" name=""/>
        <p:cNvGrpSpPr/>
        <p:nvPr/>
      </p:nvGrpSpPr>
      <p:grpSpPr>
        <a:xfrm>
          <a:off x="0" y="0"/>
          <a:ext cx="0" cy="0"/>
          <a:chOff x="0" y="0"/>
          <a:chExt cx="0" cy="0"/>
        </a:xfrm>
      </p:grpSpPr>
      <p:grpSp>
        <p:nvGrpSpPr>
          <p:cNvPr id="7" name="Logo Tangerine">
            <a:extLst>
              <a:ext uri="{FF2B5EF4-FFF2-40B4-BE49-F238E27FC236}">
                <a16:creationId xmlns:a16="http://schemas.microsoft.com/office/drawing/2014/main" id="{96390122-1611-4C95-8B0A-6FCB60BE1D5E}"/>
              </a:ext>
            </a:extLst>
          </p:cNvPr>
          <p:cNvGrpSpPr/>
          <p:nvPr userDrawn="1"/>
        </p:nvGrpSpPr>
        <p:grpSpPr>
          <a:xfrm>
            <a:off x="11459357" y="355575"/>
            <a:ext cx="732910" cy="740898"/>
            <a:chOff x="18896003" y="586369"/>
            <a:chExt cx="1208538" cy="1221796"/>
          </a:xfrm>
        </p:grpSpPr>
        <p:sp>
          <p:nvSpPr>
            <p:cNvPr id="8" name="object 19">
              <a:extLst>
                <a:ext uri="{FF2B5EF4-FFF2-40B4-BE49-F238E27FC236}">
                  <a16:creationId xmlns:a16="http://schemas.microsoft.com/office/drawing/2014/main" id="{2D0E4397-FFD9-46F5-86A5-9671CAFDB4FB}"/>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dirty="0"/>
            </a:p>
          </p:txBody>
        </p:sp>
        <p:sp>
          <p:nvSpPr>
            <p:cNvPr id="9" name="object 20">
              <a:extLst>
                <a:ext uri="{FF2B5EF4-FFF2-40B4-BE49-F238E27FC236}">
                  <a16:creationId xmlns:a16="http://schemas.microsoft.com/office/drawing/2014/main" id="{1DB199A6-31FC-4E6B-B8D1-115855036959}"/>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rgbClr val="FF5600"/>
            </a:solidFill>
          </p:spPr>
          <p:txBody>
            <a:bodyPr wrap="square" lIns="0" tIns="0" rIns="0" bIns="0" rtlCol="0"/>
            <a:lstStyle/>
            <a:p>
              <a:endParaRPr sz="1092" dirty="0"/>
            </a:p>
          </p:txBody>
        </p:sp>
        <p:sp>
          <p:nvSpPr>
            <p:cNvPr id="10" name="object 21">
              <a:extLst>
                <a:ext uri="{FF2B5EF4-FFF2-40B4-BE49-F238E27FC236}">
                  <a16:creationId xmlns:a16="http://schemas.microsoft.com/office/drawing/2014/main" id="{97B2D835-1A0B-4536-A239-4C01CDD45751}"/>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dirty="0"/>
            </a:p>
          </p:txBody>
        </p:sp>
        <p:sp>
          <p:nvSpPr>
            <p:cNvPr id="11" name="object 22">
              <a:extLst>
                <a:ext uri="{FF2B5EF4-FFF2-40B4-BE49-F238E27FC236}">
                  <a16:creationId xmlns:a16="http://schemas.microsoft.com/office/drawing/2014/main" id="{46E6A622-86BC-4F33-A43B-82EA07253A3F}"/>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dirty="0"/>
            </a:p>
          </p:txBody>
        </p:sp>
        <p:sp>
          <p:nvSpPr>
            <p:cNvPr id="12" name="object 23">
              <a:extLst>
                <a:ext uri="{FF2B5EF4-FFF2-40B4-BE49-F238E27FC236}">
                  <a16:creationId xmlns:a16="http://schemas.microsoft.com/office/drawing/2014/main" id="{D9AD9C6F-E9F8-42E9-83E5-6F1176B0A27D}"/>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dirty="0"/>
            </a:p>
          </p:txBody>
        </p:sp>
        <p:sp>
          <p:nvSpPr>
            <p:cNvPr id="13" name="object 24">
              <a:extLst>
                <a:ext uri="{FF2B5EF4-FFF2-40B4-BE49-F238E27FC236}">
                  <a16:creationId xmlns:a16="http://schemas.microsoft.com/office/drawing/2014/main" id="{C67227B3-EC84-4D84-A7AE-07CAC14345F0}"/>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dirty="0"/>
            </a:p>
          </p:txBody>
        </p:sp>
        <p:sp>
          <p:nvSpPr>
            <p:cNvPr id="14" name="object 25">
              <a:extLst>
                <a:ext uri="{FF2B5EF4-FFF2-40B4-BE49-F238E27FC236}">
                  <a16:creationId xmlns:a16="http://schemas.microsoft.com/office/drawing/2014/main" id="{F5EF72E7-FE0E-41A2-B879-55D2E9B654F6}"/>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dirty="0"/>
            </a:p>
          </p:txBody>
        </p:sp>
        <p:sp>
          <p:nvSpPr>
            <p:cNvPr id="15" name="object 26">
              <a:extLst>
                <a:ext uri="{FF2B5EF4-FFF2-40B4-BE49-F238E27FC236}">
                  <a16:creationId xmlns:a16="http://schemas.microsoft.com/office/drawing/2014/main" id="{A2CBA1C5-9531-4519-ADD0-B51E79195A8B}"/>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dirty="0"/>
            </a:p>
          </p:txBody>
        </p:sp>
        <p:sp>
          <p:nvSpPr>
            <p:cNvPr id="16" name="object 27">
              <a:extLst>
                <a:ext uri="{FF2B5EF4-FFF2-40B4-BE49-F238E27FC236}">
                  <a16:creationId xmlns:a16="http://schemas.microsoft.com/office/drawing/2014/main" id="{5C2A5913-4205-4099-862A-976A3CB848EF}"/>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dirty="0"/>
            </a:p>
          </p:txBody>
        </p:sp>
      </p:grpSp>
      <p:sp>
        <p:nvSpPr>
          <p:cNvPr id="6" name="Placeholder - Slide Number"/>
          <p:cNvSpPr>
            <a:spLocks noGrp="1"/>
          </p:cNvSpPr>
          <p:nvPr>
            <p:ph type="sldNum" sz="quarter" idx="7"/>
          </p:nvPr>
        </p:nvSpPr>
        <p:spPr>
          <a:xfrm>
            <a:off x="9117684" y="6377941"/>
            <a:ext cx="2804160" cy="276999"/>
          </a:xfrm>
          <a:prstGeom prst="rect">
            <a:avLst/>
          </a:prstGeom>
        </p:spPr>
        <p:txBody>
          <a:bodyPr lIns="0" tIns="0" rIns="0" bIns="0"/>
          <a:lstStyle>
            <a:lvl1pPr algn="r">
              <a:defRPr>
                <a:solidFill>
                  <a:schemeClr val="bg1"/>
                </a:solidFill>
              </a:defRPr>
            </a:lvl1pPr>
          </a:lstStyle>
          <a:p>
            <a:fld id="{B6F15528-21DE-4FAA-801E-634DDDAF4B2B}" type="slidenum">
              <a:rPr lang="en-US" smtClean="0"/>
              <a:pPr/>
              <a:t>‹#›</a:t>
            </a:fld>
            <a:endParaRPr lang="en-US" dirty="0"/>
          </a:p>
        </p:txBody>
      </p:sp>
      <p:sp>
        <p:nvSpPr>
          <p:cNvPr id="4" name="Placeholder - Footer"/>
          <p:cNvSpPr>
            <a:spLocks noGrp="1"/>
          </p:cNvSpPr>
          <p:nvPr>
            <p:ph type="ftr" sz="quarter" idx="5"/>
          </p:nvPr>
        </p:nvSpPr>
        <p:spPr>
          <a:xfrm>
            <a:off x="4151175" y="6377940"/>
            <a:ext cx="3901440" cy="553998"/>
          </a:xfrm>
          <a:prstGeom prst="rect">
            <a:avLst/>
          </a:prstGeom>
        </p:spPr>
        <p:txBody>
          <a:bodyPr lIns="0" tIns="0" rIns="0" bIns="0"/>
          <a:lstStyle>
            <a:lvl1pPr algn="ctr">
              <a:defRPr>
                <a:solidFill>
                  <a:schemeClr val="bg1"/>
                </a:solidFill>
              </a:defRPr>
            </a:lvl1pPr>
          </a:lstStyle>
          <a:p>
            <a:r>
              <a:rPr lang="en-US" dirty="0"/>
              <a:t>© 2021 United Way of Greater Cleveland</a:t>
            </a:r>
          </a:p>
        </p:txBody>
      </p:sp>
      <p:sp>
        <p:nvSpPr>
          <p:cNvPr id="5" name="Placeholder - Date"/>
          <p:cNvSpPr>
            <a:spLocks noGrp="1"/>
          </p:cNvSpPr>
          <p:nvPr>
            <p:ph type="dt" sz="half" idx="6"/>
          </p:nvPr>
        </p:nvSpPr>
        <p:spPr>
          <a:xfrm>
            <a:off x="281947" y="6377940"/>
            <a:ext cx="2804160" cy="167972"/>
          </a:xfrm>
          <a:prstGeom prst="rect">
            <a:avLst/>
          </a:prstGeom>
        </p:spPr>
        <p:txBody>
          <a:bodyPr lIns="0" tIns="0" rIns="0" bIns="0"/>
          <a:lstStyle>
            <a:lvl1pPr algn="l">
              <a:defRPr>
                <a:solidFill>
                  <a:schemeClr val="bg1"/>
                </a:solidFill>
              </a:defRPr>
            </a:lvl1pPr>
          </a:lstStyle>
          <a:p>
            <a:fld id="{24327A03-0345-4BB1-B365-0780425404CF}" type="datetime1">
              <a:rPr lang="en-US" smtClean="0"/>
              <a:t>9/30/2021</a:t>
            </a:fld>
            <a:endParaRPr lang="en-US" dirty="0"/>
          </a:p>
        </p:txBody>
      </p:sp>
      <p:sp>
        <p:nvSpPr>
          <p:cNvPr id="18" name="Content Placeholder">
            <a:extLst>
              <a:ext uri="{FF2B5EF4-FFF2-40B4-BE49-F238E27FC236}">
                <a16:creationId xmlns:a16="http://schemas.microsoft.com/office/drawing/2014/main" id="{8656494B-5BA3-4A4C-8B93-EE9F7A714896}"/>
              </a:ext>
            </a:extLst>
          </p:cNvPr>
          <p:cNvSpPr>
            <a:spLocks noGrp="1"/>
          </p:cNvSpPr>
          <p:nvPr>
            <p:ph sz="quarter" idx="10"/>
          </p:nvPr>
        </p:nvSpPr>
        <p:spPr>
          <a:xfrm>
            <a:off x="289648" y="1310734"/>
            <a:ext cx="11621482" cy="4846085"/>
          </a:xfrm>
          <a:prstGeom prst="rect">
            <a:avLst/>
          </a:prstGeom>
        </p:spPr>
        <p:txBody>
          <a:bodyPr/>
          <a:lstStyle>
            <a:lvl1pPr>
              <a:defRPr sz="2911">
                <a:solidFill>
                  <a:schemeClr val="bg1"/>
                </a:solidFill>
              </a:defRPr>
            </a:lvl1pPr>
            <a:lvl2pPr>
              <a:defRPr sz="2668">
                <a:solidFill>
                  <a:schemeClr val="bg1"/>
                </a:solidFill>
              </a:defRPr>
            </a:lvl2pPr>
            <a:lvl3pPr>
              <a:defRPr sz="2426">
                <a:solidFill>
                  <a:schemeClr val="bg1"/>
                </a:solidFill>
              </a:defRPr>
            </a:lvl3pPr>
            <a:lvl4pPr>
              <a:defRPr sz="2183">
                <a:solidFill>
                  <a:schemeClr val="bg1"/>
                </a:solidFill>
              </a:defRPr>
            </a:lvl4pPr>
            <a:lvl5pPr>
              <a:defRPr sz="2183">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p:cNvSpPr>
            <a:spLocks noGrp="1"/>
          </p:cNvSpPr>
          <p:nvPr>
            <p:ph type="title"/>
          </p:nvPr>
        </p:nvSpPr>
        <p:spPr>
          <a:xfrm>
            <a:off x="273415" y="261780"/>
            <a:ext cx="11071656" cy="769873"/>
          </a:xfrm>
        </p:spPr>
        <p:txBody>
          <a:bodyPr lIns="0" tIns="0" rIns="0" bIns="0"/>
          <a:lstStyle>
            <a:lvl1pPr>
              <a:defRPr sz="5003" b="0" i="0" cap="all" baseline="0">
                <a:solidFill>
                  <a:schemeClr val="bg1"/>
                </a:solidFill>
                <a:latin typeface="League Gothic"/>
                <a:cs typeface="League Gothic"/>
              </a:defRPr>
            </a:lvl1pPr>
          </a:lstStyle>
          <a:p>
            <a:r>
              <a:rPr lang="en-US"/>
              <a:t>Click to edit Master title style</a:t>
            </a:r>
            <a:endParaRPr/>
          </a:p>
        </p:txBody>
      </p:sp>
    </p:spTree>
    <p:extLst>
      <p:ext uri="{BB962C8B-B14F-4D97-AF65-F5344CB8AC3E}">
        <p14:creationId xmlns:p14="http://schemas.microsoft.com/office/powerpoint/2010/main" val="158258160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itle Slide - Yellow">
    <p:bg>
      <p:bgPr>
        <a:solidFill>
          <a:schemeClr val="accent1"/>
        </a:solidFill>
        <a:effectLst/>
      </p:bgPr>
    </p:bg>
    <p:spTree>
      <p:nvGrpSpPr>
        <p:cNvPr id="1" name=""/>
        <p:cNvGrpSpPr/>
        <p:nvPr/>
      </p:nvGrpSpPr>
      <p:grpSpPr>
        <a:xfrm>
          <a:off x="0" y="0"/>
          <a:ext cx="0" cy="0"/>
          <a:chOff x="0" y="0"/>
          <a:chExt cx="0" cy="0"/>
        </a:xfrm>
      </p:grpSpPr>
      <p:sp>
        <p:nvSpPr>
          <p:cNvPr id="18" name="Logo White">
            <a:extLst>
              <a:ext uri="{FF2B5EF4-FFF2-40B4-BE49-F238E27FC236}">
                <a16:creationId xmlns:a16="http://schemas.microsoft.com/office/drawing/2014/main" id="{7BD64A10-A88B-4F94-8164-0E067BF6E7DF}"/>
              </a:ext>
            </a:extLst>
          </p:cNvPr>
          <p:cNvSpPr/>
          <p:nvPr userDrawn="1"/>
        </p:nvSpPr>
        <p:spPr>
          <a:xfrm>
            <a:off x="0" y="3356"/>
            <a:ext cx="5771402" cy="6854163"/>
          </a:xfrm>
          <a:prstGeom prst="rect">
            <a:avLst/>
          </a:prstGeom>
          <a:blipFill>
            <a:blip r:embed="rId2" cstate="print"/>
            <a:stretch>
              <a:fillRect/>
            </a:stretch>
          </a:blipFill>
        </p:spPr>
        <p:txBody>
          <a:bodyPr wrap="square" lIns="0" tIns="0" rIns="0" bIns="0" rtlCol="0"/>
          <a:lstStyle/>
          <a:p>
            <a:endParaRPr sz="1092" dirty="0"/>
          </a:p>
        </p:txBody>
      </p:sp>
      <p:pic>
        <p:nvPicPr>
          <p:cNvPr id="4" name="Logo Deep Blue">
            <a:extLst>
              <a:ext uri="{FF2B5EF4-FFF2-40B4-BE49-F238E27FC236}">
                <a16:creationId xmlns:a16="http://schemas.microsoft.com/office/drawing/2014/main" id="{6DDFDE0B-1876-4008-AE0E-AE857217A80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179363" y="355574"/>
            <a:ext cx="1009932" cy="1064627"/>
          </a:xfrm>
          <a:prstGeom prst="rect">
            <a:avLst/>
          </a:prstGeom>
        </p:spPr>
      </p:pic>
      <p:sp>
        <p:nvSpPr>
          <p:cNvPr id="15" name="Subtitle">
            <a:extLst>
              <a:ext uri="{FF2B5EF4-FFF2-40B4-BE49-F238E27FC236}">
                <a16:creationId xmlns:a16="http://schemas.microsoft.com/office/drawing/2014/main" id="{A264DBE8-3DBD-47C7-9CE7-C46990A12ACC}"/>
              </a:ext>
            </a:extLst>
          </p:cNvPr>
          <p:cNvSpPr>
            <a:spLocks noGrp="1"/>
          </p:cNvSpPr>
          <p:nvPr>
            <p:ph type="subTitle" idx="4"/>
          </p:nvPr>
        </p:nvSpPr>
        <p:spPr>
          <a:xfrm>
            <a:off x="6403407" y="5175860"/>
            <a:ext cx="5265242" cy="261290"/>
          </a:xfrm>
          <a:prstGeom prst="rect">
            <a:avLst/>
          </a:prstGeom>
        </p:spPr>
        <p:txBody>
          <a:bodyPr wrap="square" lIns="0" tIns="0" rIns="0" bIns="0">
            <a:spAutoFit/>
          </a:bodyPr>
          <a:lstStyle>
            <a:lvl1pPr>
              <a:defRPr sz="1698" b="1">
                <a:solidFill>
                  <a:schemeClr val="tx2"/>
                </a:solidFill>
              </a:defRPr>
            </a:lvl1pPr>
          </a:lstStyle>
          <a:p>
            <a:r>
              <a:rPr lang="en-US"/>
              <a:t>Click to edit Master subtitle style</a:t>
            </a:r>
            <a:endParaRPr/>
          </a:p>
        </p:txBody>
      </p:sp>
      <p:sp>
        <p:nvSpPr>
          <p:cNvPr id="2" name="Title">
            <a:extLst>
              <a:ext uri="{FF2B5EF4-FFF2-40B4-BE49-F238E27FC236}">
                <a16:creationId xmlns:a16="http://schemas.microsoft.com/office/drawing/2014/main" id="{099E8684-F6F8-4A34-8A2C-BA1CD09713D3}"/>
              </a:ext>
            </a:extLst>
          </p:cNvPr>
          <p:cNvSpPr>
            <a:spLocks noGrp="1"/>
          </p:cNvSpPr>
          <p:nvPr>
            <p:ph type="title" hasCustomPrompt="1"/>
          </p:nvPr>
        </p:nvSpPr>
        <p:spPr>
          <a:xfrm>
            <a:off x="6385336" y="2810169"/>
            <a:ext cx="5265242" cy="2146314"/>
          </a:xfrm>
        </p:spPr>
        <p:txBody>
          <a:bodyPr anchor="b"/>
          <a:lstStyle>
            <a:lvl1pPr>
              <a:defRPr sz="6974" cap="all" baseline="0">
                <a:solidFill>
                  <a:schemeClr val="tx2"/>
                </a:solidFill>
              </a:defRPr>
            </a:lvl1pPr>
          </a:lstStyle>
          <a:p>
            <a:r>
              <a:rPr lang="en-US"/>
              <a:t>CLICK TO EDIT MASTER TITLE STYLE</a:t>
            </a:r>
          </a:p>
        </p:txBody>
      </p:sp>
    </p:spTree>
    <p:extLst>
      <p:ext uri="{BB962C8B-B14F-4D97-AF65-F5344CB8AC3E}">
        <p14:creationId xmlns:p14="http://schemas.microsoft.com/office/powerpoint/2010/main" val="325891431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Section Slide">
    <p:bg>
      <p:bgPr>
        <a:solidFill>
          <a:schemeClr val="accent1"/>
        </a:solidFill>
        <a:effectLst/>
      </p:bgPr>
    </p:bg>
    <p:spTree>
      <p:nvGrpSpPr>
        <p:cNvPr id="1" name=""/>
        <p:cNvGrpSpPr/>
        <p:nvPr/>
      </p:nvGrpSpPr>
      <p:grpSpPr>
        <a:xfrm>
          <a:off x="0" y="0"/>
          <a:ext cx="0" cy="0"/>
          <a:chOff x="0" y="0"/>
          <a:chExt cx="0" cy="0"/>
        </a:xfrm>
      </p:grpSpPr>
      <p:pic>
        <p:nvPicPr>
          <p:cNvPr id="23" name="Logo White">
            <a:extLst>
              <a:ext uri="{FF2B5EF4-FFF2-40B4-BE49-F238E27FC236}">
                <a16:creationId xmlns:a16="http://schemas.microsoft.com/office/drawing/2014/main" id="{63465ECA-356A-4DBC-99F7-1D98C82528E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97" y="9627"/>
            <a:ext cx="5774589" cy="6858000"/>
          </a:xfrm>
          <a:prstGeom prst="rect">
            <a:avLst/>
          </a:prstGeom>
        </p:spPr>
      </p:pic>
      <p:pic>
        <p:nvPicPr>
          <p:cNvPr id="19" name="Logo Deep Blue">
            <a:extLst>
              <a:ext uri="{FF2B5EF4-FFF2-40B4-BE49-F238E27FC236}">
                <a16:creationId xmlns:a16="http://schemas.microsoft.com/office/drawing/2014/main" id="{09DEA373-9ECC-4E81-A442-7895A9C2D48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484356" y="349330"/>
            <a:ext cx="710109" cy="748566"/>
          </a:xfrm>
          <a:prstGeom prst="rect">
            <a:avLst/>
          </a:prstGeom>
        </p:spPr>
      </p:pic>
      <p:sp>
        <p:nvSpPr>
          <p:cNvPr id="27" name="Placeholder - Slide Number">
            <a:extLst>
              <a:ext uri="{FF2B5EF4-FFF2-40B4-BE49-F238E27FC236}">
                <a16:creationId xmlns:a16="http://schemas.microsoft.com/office/drawing/2014/main" id="{C2091B66-1A16-4E18-AC44-1F5E754E98DB}"/>
              </a:ext>
            </a:extLst>
          </p:cNvPr>
          <p:cNvSpPr>
            <a:spLocks noGrp="1"/>
          </p:cNvSpPr>
          <p:nvPr>
            <p:ph type="sldNum" sz="quarter" idx="12"/>
          </p:nvPr>
        </p:nvSpPr>
        <p:spPr>
          <a:xfrm>
            <a:off x="8778242" y="6377942"/>
            <a:ext cx="2804160" cy="276999"/>
          </a:xfrm>
          <a:prstGeom prst="rect">
            <a:avLst/>
          </a:prstGeom>
        </p:spPr>
        <p:txBody>
          <a:bodyPr/>
          <a:lstStyle/>
          <a:p>
            <a:fld id="{B6F15528-21DE-4FAA-801E-634DDDAF4B2B}" type="slidenum">
              <a:rPr lang="en-US" smtClean="0"/>
              <a:t>‹#›</a:t>
            </a:fld>
            <a:endParaRPr lang="en-US" dirty="0"/>
          </a:p>
        </p:txBody>
      </p:sp>
      <p:sp>
        <p:nvSpPr>
          <p:cNvPr id="3" name="Placeholder - Footer">
            <a:extLst>
              <a:ext uri="{FF2B5EF4-FFF2-40B4-BE49-F238E27FC236}">
                <a16:creationId xmlns:a16="http://schemas.microsoft.com/office/drawing/2014/main" id="{751A8A0D-DE7C-4DCF-B62C-DE567738671C}"/>
              </a:ext>
            </a:extLst>
          </p:cNvPr>
          <p:cNvSpPr>
            <a:spLocks noGrp="1"/>
          </p:cNvSpPr>
          <p:nvPr>
            <p:ph type="ftr" sz="quarter" idx="10"/>
          </p:nvPr>
        </p:nvSpPr>
        <p:spPr/>
        <p:txBody>
          <a:bodyPr/>
          <a:lstStyle/>
          <a:p>
            <a:r>
              <a:rPr lang="en-US" dirty="0"/>
              <a:t>© 2021 United Way of Greater Cleveland</a:t>
            </a:r>
          </a:p>
        </p:txBody>
      </p:sp>
      <p:sp>
        <p:nvSpPr>
          <p:cNvPr id="21" name="Placeholder - Date">
            <a:extLst>
              <a:ext uri="{FF2B5EF4-FFF2-40B4-BE49-F238E27FC236}">
                <a16:creationId xmlns:a16="http://schemas.microsoft.com/office/drawing/2014/main" id="{FD48E56D-146E-487C-B944-8B9503BC69F2}"/>
              </a:ext>
            </a:extLst>
          </p:cNvPr>
          <p:cNvSpPr>
            <a:spLocks noGrp="1"/>
          </p:cNvSpPr>
          <p:nvPr>
            <p:ph type="dt" sz="half" idx="6"/>
          </p:nvPr>
        </p:nvSpPr>
        <p:spPr>
          <a:xfrm>
            <a:off x="609600" y="6377941"/>
            <a:ext cx="2804160" cy="167972"/>
          </a:xfrm>
          <a:prstGeom prst="rect">
            <a:avLst/>
          </a:prstGeom>
        </p:spPr>
        <p:txBody>
          <a:bodyPr lIns="0" tIns="0" rIns="0" bIns="0"/>
          <a:lstStyle>
            <a:lvl1pPr algn="l">
              <a:defRPr>
                <a:solidFill>
                  <a:schemeClr val="tx2"/>
                </a:solidFill>
              </a:defRPr>
            </a:lvl1pPr>
          </a:lstStyle>
          <a:p>
            <a:fld id="{8C6B07A2-6D12-447D-801C-F3C388E5B58C}" type="datetime1">
              <a:rPr lang="en-US" smtClean="0"/>
              <a:t>9/30/2021</a:t>
            </a:fld>
            <a:endParaRPr lang="en-US" dirty="0"/>
          </a:p>
        </p:txBody>
      </p:sp>
      <p:sp>
        <p:nvSpPr>
          <p:cNvPr id="2" name="Title">
            <a:extLst>
              <a:ext uri="{FF2B5EF4-FFF2-40B4-BE49-F238E27FC236}">
                <a16:creationId xmlns:a16="http://schemas.microsoft.com/office/drawing/2014/main" id="{379309B3-7C6F-4AAA-BAD6-8CDB1D806383}"/>
              </a:ext>
            </a:extLst>
          </p:cNvPr>
          <p:cNvSpPr>
            <a:spLocks noGrp="1"/>
          </p:cNvSpPr>
          <p:nvPr>
            <p:ph type="title" hasCustomPrompt="1"/>
          </p:nvPr>
        </p:nvSpPr>
        <p:spPr>
          <a:xfrm>
            <a:off x="924195" y="2687593"/>
            <a:ext cx="8914895" cy="3359448"/>
          </a:xfrm>
        </p:spPr>
        <p:txBody>
          <a:bodyPr/>
          <a:lstStyle>
            <a:lvl1pPr>
              <a:defRPr sz="10915" cap="all" baseline="0">
                <a:solidFill>
                  <a:schemeClr val="tx2"/>
                </a:solidFill>
              </a:defRPr>
            </a:lvl1pPr>
          </a:lstStyle>
          <a:p>
            <a:r>
              <a:rPr lang="en-US"/>
              <a:t>CLICK TO EDIT MASTER TITLE STYLE</a:t>
            </a:r>
          </a:p>
        </p:txBody>
      </p:sp>
    </p:spTree>
    <p:extLst>
      <p:ext uri="{BB962C8B-B14F-4D97-AF65-F5344CB8AC3E}">
        <p14:creationId xmlns:p14="http://schemas.microsoft.com/office/powerpoint/2010/main" val="360575422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_Section Slide">
    <p:spTree>
      <p:nvGrpSpPr>
        <p:cNvPr id="1" name=""/>
        <p:cNvGrpSpPr/>
        <p:nvPr/>
      </p:nvGrpSpPr>
      <p:grpSpPr>
        <a:xfrm>
          <a:off x="0" y="0"/>
          <a:ext cx="0" cy="0"/>
          <a:chOff x="0" y="0"/>
          <a:chExt cx="0" cy="0"/>
        </a:xfrm>
      </p:grpSpPr>
      <p:sp>
        <p:nvSpPr>
          <p:cNvPr id="18" name="White Navpanel">
            <a:extLst>
              <a:ext uri="{FF2B5EF4-FFF2-40B4-BE49-F238E27FC236}">
                <a16:creationId xmlns:a16="http://schemas.microsoft.com/office/drawing/2014/main" id="{880642E4-1A1B-4275-8F5E-F482874A3330}"/>
              </a:ext>
            </a:extLst>
          </p:cNvPr>
          <p:cNvSpPr/>
          <p:nvPr userDrawn="1"/>
        </p:nvSpPr>
        <p:spPr>
          <a:xfrm>
            <a:off x="1" y="1"/>
            <a:ext cx="11081011" cy="6857615"/>
          </a:xfrm>
          <a:custGeom>
            <a:avLst/>
            <a:gdLst/>
            <a:ahLst/>
            <a:cxnLst/>
            <a:rect l="l" t="t" r="r" b="b"/>
            <a:pathLst>
              <a:path w="18272125" h="11308715">
                <a:moveTo>
                  <a:pt x="0" y="11308556"/>
                </a:moveTo>
                <a:lnTo>
                  <a:pt x="18271694" y="11308556"/>
                </a:lnTo>
                <a:lnTo>
                  <a:pt x="18271694" y="0"/>
                </a:lnTo>
                <a:lnTo>
                  <a:pt x="0" y="0"/>
                </a:lnTo>
                <a:lnTo>
                  <a:pt x="0" y="11308556"/>
                </a:lnTo>
                <a:close/>
              </a:path>
            </a:pathLst>
          </a:custGeom>
          <a:solidFill>
            <a:schemeClr val="accent1"/>
          </a:solidFill>
        </p:spPr>
        <p:txBody>
          <a:bodyPr wrap="square" lIns="0" tIns="0" rIns="0" bIns="0" rtlCol="0"/>
          <a:lstStyle/>
          <a:p>
            <a:endParaRPr sz="1092" dirty="0"/>
          </a:p>
        </p:txBody>
      </p:sp>
      <p:pic>
        <p:nvPicPr>
          <p:cNvPr id="19" name="Logo Deep Blue">
            <a:extLst>
              <a:ext uri="{FF2B5EF4-FFF2-40B4-BE49-F238E27FC236}">
                <a16:creationId xmlns:a16="http://schemas.microsoft.com/office/drawing/2014/main" id="{09DEA373-9ECC-4E81-A442-7895A9C2D48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484356" y="349330"/>
            <a:ext cx="710109" cy="748566"/>
          </a:xfrm>
          <a:prstGeom prst="rect">
            <a:avLst/>
          </a:prstGeom>
        </p:spPr>
      </p:pic>
      <p:pic>
        <p:nvPicPr>
          <p:cNvPr id="23" name="Logo White Screened">
            <a:extLst>
              <a:ext uri="{FF2B5EF4-FFF2-40B4-BE49-F238E27FC236}">
                <a16:creationId xmlns:a16="http://schemas.microsoft.com/office/drawing/2014/main" id="{63465ECA-356A-4DBC-99F7-1D98C82528E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797" y="9627"/>
            <a:ext cx="5774589" cy="6858000"/>
          </a:xfrm>
          <a:prstGeom prst="rect">
            <a:avLst/>
          </a:prstGeom>
        </p:spPr>
      </p:pic>
      <p:sp>
        <p:nvSpPr>
          <p:cNvPr id="27" name="Placeholder - Slide Number">
            <a:extLst>
              <a:ext uri="{FF2B5EF4-FFF2-40B4-BE49-F238E27FC236}">
                <a16:creationId xmlns:a16="http://schemas.microsoft.com/office/drawing/2014/main" id="{C2091B66-1A16-4E18-AC44-1F5E754E98DB}"/>
              </a:ext>
            </a:extLst>
          </p:cNvPr>
          <p:cNvSpPr>
            <a:spLocks noGrp="1"/>
          </p:cNvSpPr>
          <p:nvPr>
            <p:ph type="sldNum" sz="quarter" idx="12"/>
          </p:nvPr>
        </p:nvSpPr>
        <p:spPr>
          <a:xfrm>
            <a:off x="8778242" y="6377941"/>
            <a:ext cx="2804160" cy="276999"/>
          </a:xfrm>
          <a:prstGeom prst="rect">
            <a:avLst/>
          </a:prstGeom>
        </p:spPr>
        <p:txBody>
          <a:bodyPr/>
          <a:lstStyle/>
          <a:p>
            <a:fld id="{B6F15528-21DE-4FAA-801E-634DDDAF4B2B}" type="slidenum">
              <a:rPr lang="en-US" smtClean="0"/>
              <a:t>‹#›</a:t>
            </a:fld>
            <a:endParaRPr lang="en-US" dirty="0"/>
          </a:p>
        </p:txBody>
      </p:sp>
      <p:sp>
        <p:nvSpPr>
          <p:cNvPr id="3" name="Placeholder - Footer">
            <a:extLst>
              <a:ext uri="{FF2B5EF4-FFF2-40B4-BE49-F238E27FC236}">
                <a16:creationId xmlns:a16="http://schemas.microsoft.com/office/drawing/2014/main" id="{751A8A0D-DE7C-4DCF-B62C-DE567738671C}"/>
              </a:ext>
            </a:extLst>
          </p:cNvPr>
          <p:cNvSpPr>
            <a:spLocks noGrp="1"/>
          </p:cNvSpPr>
          <p:nvPr>
            <p:ph type="ftr" sz="quarter" idx="10"/>
          </p:nvPr>
        </p:nvSpPr>
        <p:spPr/>
        <p:txBody>
          <a:bodyPr/>
          <a:lstStyle/>
          <a:p>
            <a:r>
              <a:rPr lang="en-US" dirty="0"/>
              <a:t>© 2021 United Way of Greater Cleveland</a:t>
            </a:r>
          </a:p>
        </p:txBody>
      </p:sp>
      <p:sp>
        <p:nvSpPr>
          <p:cNvPr id="21" name="Placeholder - Date">
            <a:extLst>
              <a:ext uri="{FF2B5EF4-FFF2-40B4-BE49-F238E27FC236}">
                <a16:creationId xmlns:a16="http://schemas.microsoft.com/office/drawing/2014/main" id="{FD48E56D-146E-487C-B944-8B9503BC69F2}"/>
              </a:ext>
            </a:extLst>
          </p:cNvPr>
          <p:cNvSpPr>
            <a:spLocks noGrp="1"/>
          </p:cNvSpPr>
          <p:nvPr>
            <p:ph type="dt" sz="half" idx="6"/>
          </p:nvPr>
        </p:nvSpPr>
        <p:spPr>
          <a:xfrm>
            <a:off x="609600" y="6377940"/>
            <a:ext cx="2804160" cy="342900"/>
          </a:xfrm>
          <a:prstGeom prst="rect">
            <a:avLst/>
          </a:prstGeom>
        </p:spPr>
        <p:txBody>
          <a:bodyPr lIns="0" tIns="0" rIns="0" bIns="0"/>
          <a:lstStyle>
            <a:lvl1pPr algn="l">
              <a:defRPr>
                <a:solidFill>
                  <a:schemeClr val="tx1">
                    <a:tint val="75000"/>
                  </a:schemeClr>
                </a:solidFill>
              </a:defRPr>
            </a:lvl1pPr>
          </a:lstStyle>
          <a:p>
            <a:fld id="{1B8D6A61-E111-4341-A4E5-DC7A7A3D28CA}" type="datetime1">
              <a:rPr lang="en-US" smtClean="0"/>
              <a:t>9/30/2021</a:t>
            </a:fld>
            <a:endParaRPr lang="en-US" dirty="0"/>
          </a:p>
        </p:txBody>
      </p:sp>
      <p:sp>
        <p:nvSpPr>
          <p:cNvPr id="2" name="Title">
            <a:extLst>
              <a:ext uri="{FF2B5EF4-FFF2-40B4-BE49-F238E27FC236}">
                <a16:creationId xmlns:a16="http://schemas.microsoft.com/office/drawing/2014/main" id="{379309B3-7C6F-4AAA-BAD6-8CDB1D806383}"/>
              </a:ext>
            </a:extLst>
          </p:cNvPr>
          <p:cNvSpPr>
            <a:spLocks noGrp="1"/>
          </p:cNvSpPr>
          <p:nvPr>
            <p:ph type="title"/>
          </p:nvPr>
        </p:nvSpPr>
        <p:spPr>
          <a:xfrm>
            <a:off x="924195" y="2687593"/>
            <a:ext cx="8914895" cy="3359448"/>
          </a:xfrm>
        </p:spPr>
        <p:txBody>
          <a:bodyPr/>
          <a:lstStyle>
            <a:lvl1pPr>
              <a:defRPr sz="10915" cap="all" baseline="0">
                <a:solidFill>
                  <a:schemeClr val="tx2"/>
                </a:solidFill>
              </a:defRPr>
            </a:lvl1pPr>
          </a:lstStyle>
          <a:p>
            <a:r>
              <a:rPr lang="en-US"/>
              <a:t>Click to edit Master title style</a:t>
            </a:r>
          </a:p>
        </p:txBody>
      </p:sp>
    </p:spTree>
    <p:extLst>
      <p:ext uri="{BB962C8B-B14F-4D97-AF65-F5344CB8AC3E}">
        <p14:creationId xmlns:p14="http://schemas.microsoft.com/office/powerpoint/2010/main" val="33523753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47B4F0C4-9F09-4A14-80E5-FD3847885866}" type="datetime1">
              <a:rPr lang="en-US" smtClean="0"/>
              <a:t>9/30/2021</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r>
              <a:rPr lang="en-US"/>
              <a:t>© 2021 United Way of Greater Cleveland</a:t>
            </a:r>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65338830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2_Title and Content">
    <p:bg>
      <p:bgPr>
        <a:solidFill>
          <a:schemeClr val="accent1"/>
        </a:solidFill>
        <a:effectLst/>
      </p:bgPr>
    </p:bg>
    <p:spTree>
      <p:nvGrpSpPr>
        <p:cNvPr id="1" name=""/>
        <p:cNvGrpSpPr/>
        <p:nvPr/>
      </p:nvGrpSpPr>
      <p:grpSpPr>
        <a:xfrm>
          <a:off x="0" y="0"/>
          <a:ext cx="0" cy="0"/>
          <a:chOff x="0" y="0"/>
          <a:chExt cx="0" cy="0"/>
        </a:xfrm>
      </p:grpSpPr>
      <p:grpSp>
        <p:nvGrpSpPr>
          <p:cNvPr id="7" name="Logo Deep Blue">
            <a:extLst>
              <a:ext uri="{FF2B5EF4-FFF2-40B4-BE49-F238E27FC236}">
                <a16:creationId xmlns:a16="http://schemas.microsoft.com/office/drawing/2014/main" id="{96390122-1611-4C95-8B0A-6FCB60BE1D5E}"/>
              </a:ext>
            </a:extLst>
          </p:cNvPr>
          <p:cNvGrpSpPr/>
          <p:nvPr userDrawn="1"/>
        </p:nvGrpSpPr>
        <p:grpSpPr>
          <a:xfrm>
            <a:off x="11459357" y="355575"/>
            <a:ext cx="732910" cy="740898"/>
            <a:chOff x="18896003" y="586369"/>
            <a:chExt cx="1208538" cy="1221796"/>
          </a:xfrm>
        </p:grpSpPr>
        <p:sp>
          <p:nvSpPr>
            <p:cNvPr id="8" name="object 19">
              <a:extLst>
                <a:ext uri="{FF2B5EF4-FFF2-40B4-BE49-F238E27FC236}">
                  <a16:creationId xmlns:a16="http://schemas.microsoft.com/office/drawing/2014/main" id="{2D0E4397-FFD9-46F5-86A5-9671CAFDB4FB}"/>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chemeClr val="tx2"/>
            </a:solidFill>
          </p:spPr>
          <p:txBody>
            <a:bodyPr wrap="square" lIns="0" tIns="0" rIns="0" bIns="0" rtlCol="0"/>
            <a:lstStyle/>
            <a:p>
              <a:endParaRPr sz="1092" dirty="0"/>
            </a:p>
          </p:txBody>
        </p:sp>
        <p:sp>
          <p:nvSpPr>
            <p:cNvPr id="9" name="object 20">
              <a:extLst>
                <a:ext uri="{FF2B5EF4-FFF2-40B4-BE49-F238E27FC236}">
                  <a16:creationId xmlns:a16="http://schemas.microsoft.com/office/drawing/2014/main" id="{1DB199A6-31FC-4E6B-B8D1-115855036959}"/>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chemeClr val="tx2"/>
            </a:solidFill>
          </p:spPr>
          <p:txBody>
            <a:bodyPr wrap="square" lIns="0" tIns="0" rIns="0" bIns="0" rtlCol="0"/>
            <a:lstStyle/>
            <a:p>
              <a:endParaRPr sz="1092" dirty="0"/>
            </a:p>
          </p:txBody>
        </p:sp>
        <p:sp>
          <p:nvSpPr>
            <p:cNvPr id="10" name="object 21">
              <a:extLst>
                <a:ext uri="{FF2B5EF4-FFF2-40B4-BE49-F238E27FC236}">
                  <a16:creationId xmlns:a16="http://schemas.microsoft.com/office/drawing/2014/main" id="{97B2D835-1A0B-4536-A239-4C01CDD45751}"/>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dirty="0"/>
            </a:p>
          </p:txBody>
        </p:sp>
        <p:sp>
          <p:nvSpPr>
            <p:cNvPr id="11" name="object 22">
              <a:extLst>
                <a:ext uri="{FF2B5EF4-FFF2-40B4-BE49-F238E27FC236}">
                  <a16:creationId xmlns:a16="http://schemas.microsoft.com/office/drawing/2014/main" id="{46E6A622-86BC-4F33-A43B-82EA07253A3F}"/>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dirty="0"/>
            </a:p>
          </p:txBody>
        </p:sp>
        <p:sp>
          <p:nvSpPr>
            <p:cNvPr id="12" name="object 23">
              <a:extLst>
                <a:ext uri="{FF2B5EF4-FFF2-40B4-BE49-F238E27FC236}">
                  <a16:creationId xmlns:a16="http://schemas.microsoft.com/office/drawing/2014/main" id="{D9AD9C6F-E9F8-42E9-83E5-6F1176B0A27D}"/>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dirty="0"/>
            </a:p>
          </p:txBody>
        </p:sp>
        <p:sp>
          <p:nvSpPr>
            <p:cNvPr id="13" name="object 24">
              <a:extLst>
                <a:ext uri="{FF2B5EF4-FFF2-40B4-BE49-F238E27FC236}">
                  <a16:creationId xmlns:a16="http://schemas.microsoft.com/office/drawing/2014/main" id="{C67227B3-EC84-4D84-A7AE-07CAC14345F0}"/>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dirty="0"/>
            </a:p>
          </p:txBody>
        </p:sp>
        <p:sp>
          <p:nvSpPr>
            <p:cNvPr id="14" name="object 25">
              <a:extLst>
                <a:ext uri="{FF2B5EF4-FFF2-40B4-BE49-F238E27FC236}">
                  <a16:creationId xmlns:a16="http://schemas.microsoft.com/office/drawing/2014/main" id="{F5EF72E7-FE0E-41A2-B879-55D2E9B654F6}"/>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dirty="0"/>
            </a:p>
          </p:txBody>
        </p:sp>
        <p:sp>
          <p:nvSpPr>
            <p:cNvPr id="15" name="object 26">
              <a:extLst>
                <a:ext uri="{FF2B5EF4-FFF2-40B4-BE49-F238E27FC236}">
                  <a16:creationId xmlns:a16="http://schemas.microsoft.com/office/drawing/2014/main" id="{A2CBA1C5-9531-4519-ADD0-B51E79195A8B}"/>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dirty="0"/>
            </a:p>
          </p:txBody>
        </p:sp>
        <p:sp>
          <p:nvSpPr>
            <p:cNvPr id="16" name="object 27">
              <a:extLst>
                <a:ext uri="{FF2B5EF4-FFF2-40B4-BE49-F238E27FC236}">
                  <a16:creationId xmlns:a16="http://schemas.microsoft.com/office/drawing/2014/main" id="{5C2A5913-4205-4099-862A-976A3CB848EF}"/>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dirty="0"/>
            </a:p>
          </p:txBody>
        </p:sp>
      </p:grpSp>
      <p:sp>
        <p:nvSpPr>
          <p:cNvPr id="6" name="Placeholder - Slide Number"/>
          <p:cNvSpPr>
            <a:spLocks noGrp="1"/>
          </p:cNvSpPr>
          <p:nvPr>
            <p:ph type="sldNum" sz="quarter" idx="7"/>
          </p:nvPr>
        </p:nvSpPr>
        <p:spPr>
          <a:xfrm>
            <a:off x="9117684" y="6377941"/>
            <a:ext cx="2804160" cy="276999"/>
          </a:xfrm>
          <a:prstGeom prst="rect">
            <a:avLst/>
          </a:prstGeom>
        </p:spPr>
        <p:txBody>
          <a:bodyPr lIns="0" tIns="0" rIns="0" bIns="0"/>
          <a:lstStyle>
            <a:lvl1pPr algn="r">
              <a:defRPr>
                <a:solidFill>
                  <a:schemeClr val="tx2"/>
                </a:solidFill>
              </a:defRPr>
            </a:lvl1pPr>
          </a:lstStyle>
          <a:p>
            <a:fld id="{B6F15528-21DE-4FAA-801E-634DDDAF4B2B}" type="slidenum">
              <a:rPr lang="en-US" smtClean="0"/>
              <a:pPr/>
              <a:t>‹#›</a:t>
            </a:fld>
            <a:endParaRPr lang="en-US" dirty="0"/>
          </a:p>
        </p:txBody>
      </p:sp>
      <p:sp>
        <p:nvSpPr>
          <p:cNvPr id="4" name="Placeholder - Footer"/>
          <p:cNvSpPr>
            <a:spLocks noGrp="1"/>
          </p:cNvSpPr>
          <p:nvPr>
            <p:ph type="ftr" sz="quarter" idx="5"/>
          </p:nvPr>
        </p:nvSpPr>
        <p:spPr>
          <a:xfrm>
            <a:off x="4151175" y="6377940"/>
            <a:ext cx="3901440" cy="553998"/>
          </a:xfrm>
          <a:prstGeom prst="rect">
            <a:avLst/>
          </a:prstGeom>
        </p:spPr>
        <p:txBody>
          <a:bodyPr lIns="0" tIns="0" rIns="0" bIns="0"/>
          <a:lstStyle>
            <a:lvl1pPr algn="ctr">
              <a:defRPr>
                <a:solidFill>
                  <a:schemeClr val="tx2"/>
                </a:solidFill>
              </a:defRPr>
            </a:lvl1pPr>
          </a:lstStyle>
          <a:p>
            <a:r>
              <a:rPr lang="en-US" dirty="0"/>
              <a:t>© 2021 United Way of Greater Cleveland</a:t>
            </a:r>
          </a:p>
        </p:txBody>
      </p:sp>
      <p:sp>
        <p:nvSpPr>
          <p:cNvPr id="5" name="Placeholder - Date"/>
          <p:cNvSpPr>
            <a:spLocks noGrp="1"/>
          </p:cNvSpPr>
          <p:nvPr>
            <p:ph type="dt" sz="half" idx="6"/>
          </p:nvPr>
        </p:nvSpPr>
        <p:spPr>
          <a:xfrm>
            <a:off x="281947" y="6377940"/>
            <a:ext cx="2804160" cy="167972"/>
          </a:xfrm>
          <a:prstGeom prst="rect">
            <a:avLst/>
          </a:prstGeom>
        </p:spPr>
        <p:txBody>
          <a:bodyPr lIns="0" tIns="0" rIns="0" bIns="0"/>
          <a:lstStyle>
            <a:lvl1pPr algn="l">
              <a:defRPr>
                <a:solidFill>
                  <a:schemeClr val="tx2"/>
                </a:solidFill>
              </a:defRPr>
            </a:lvl1pPr>
          </a:lstStyle>
          <a:p>
            <a:fld id="{411DCD6D-6E12-48B3-A3E0-223157697E30}" type="datetime1">
              <a:rPr lang="en-US" smtClean="0"/>
              <a:t>9/30/2021</a:t>
            </a:fld>
            <a:endParaRPr lang="en-US" dirty="0"/>
          </a:p>
        </p:txBody>
      </p:sp>
      <p:sp>
        <p:nvSpPr>
          <p:cNvPr id="18" name="Content Placeholder">
            <a:extLst>
              <a:ext uri="{FF2B5EF4-FFF2-40B4-BE49-F238E27FC236}">
                <a16:creationId xmlns:a16="http://schemas.microsoft.com/office/drawing/2014/main" id="{8656494B-5BA3-4A4C-8B93-EE9F7A714896}"/>
              </a:ext>
            </a:extLst>
          </p:cNvPr>
          <p:cNvSpPr>
            <a:spLocks noGrp="1"/>
          </p:cNvSpPr>
          <p:nvPr>
            <p:ph sz="quarter" idx="10"/>
          </p:nvPr>
        </p:nvSpPr>
        <p:spPr>
          <a:xfrm>
            <a:off x="289648" y="1310734"/>
            <a:ext cx="11621482" cy="4846085"/>
          </a:xfrm>
          <a:prstGeom prst="rect">
            <a:avLst/>
          </a:prstGeom>
        </p:spPr>
        <p:txBody>
          <a:bodyPr/>
          <a:lstStyle>
            <a:lvl1pPr>
              <a:defRPr sz="2911">
                <a:solidFill>
                  <a:schemeClr val="tx2"/>
                </a:solidFill>
              </a:defRPr>
            </a:lvl1pPr>
            <a:lvl2pPr>
              <a:defRPr sz="2668">
                <a:solidFill>
                  <a:schemeClr val="tx2"/>
                </a:solidFill>
              </a:defRPr>
            </a:lvl2pPr>
            <a:lvl3pPr>
              <a:defRPr sz="2426">
                <a:solidFill>
                  <a:schemeClr val="tx2"/>
                </a:solidFill>
              </a:defRPr>
            </a:lvl3pPr>
            <a:lvl4pPr>
              <a:defRPr sz="2183">
                <a:solidFill>
                  <a:schemeClr val="tx2"/>
                </a:solidFill>
              </a:defRPr>
            </a:lvl4pPr>
            <a:lvl5pPr>
              <a:defRPr sz="2183">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p:cNvSpPr>
            <a:spLocks noGrp="1"/>
          </p:cNvSpPr>
          <p:nvPr>
            <p:ph type="title"/>
          </p:nvPr>
        </p:nvSpPr>
        <p:spPr>
          <a:xfrm>
            <a:off x="273415" y="261780"/>
            <a:ext cx="11071656" cy="769873"/>
          </a:xfrm>
        </p:spPr>
        <p:txBody>
          <a:bodyPr lIns="0" tIns="0" rIns="0" bIns="0"/>
          <a:lstStyle>
            <a:lvl1pPr>
              <a:defRPr sz="5003" b="0" i="0" cap="all" baseline="0">
                <a:solidFill>
                  <a:schemeClr val="tx2"/>
                </a:solidFill>
                <a:latin typeface="League Gothic"/>
                <a:cs typeface="League Gothic"/>
              </a:defRPr>
            </a:lvl1pPr>
          </a:lstStyle>
          <a:p>
            <a:r>
              <a:rPr lang="en-US"/>
              <a:t>Click to edit Master title style</a:t>
            </a:r>
            <a:endParaRPr/>
          </a:p>
        </p:txBody>
      </p:sp>
    </p:spTree>
    <p:extLst>
      <p:ext uri="{BB962C8B-B14F-4D97-AF65-F5344CB8AC3E}">
        <p14:creationId xmlns:p14="http://schemas.microsoft.com/office/powerpoint/2010/main" val="135963598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Title Slide - White">
    <p:spTree>
      <p:nvGrpSpPr>
        <p:cNvPr id="1" name=""/>
        <p:cNvGrpSpPr/>
        <p:nvPr/>
      </p:nvGrpSpPr>
      <p:grpSpPr>
        <a:xfrm>
          <a:off x="0" y="0"/>
          <a:ext cx="0" cy="0"/>
          <a:chOff x="0" y="0"/>
          <a:chExt cx="0" cy="0"/>
        </a:xfrm>
      </p:grpSpPr>
      <p:sp>
        <p:nvSpPr>
          <p:cNvPr id="3" name="Holder 3"/>
          <p:cNvSpPr>
            <a:spLocks noGrp="1"/>
          </p:cNvSpPr>
          <p:nvPr>
            <p:ph type="subTitle" idx="4"/>
          </p:nvPr>
        </p:nvSpPr>
        <p:spPr>
          <a:xfrm>
            <a:off x="914399" y="3840481"/>
            <a:ext cx="10363200" cy="223963"/>
          </a:xfrm>
          <a:prstGeom prst="rect">
            <a:avLst/>
          </a:prstGeom>
        </p:spPr>
        <p:txBody>
          <a:bodyPr wrap="square" lIns="0" tIns="0" rIns="0" bIns="0">
            <a:spAutoFit/>
          </a:bodyPr>
          <a:lstStyle>
            <a:lvl1pPr>
              <a:defRPr sz="1455" b="1">
                <a:solidFill>
                  <a:schemeClr val="tx2"/>
                </a:solidFill>
              </a:defRPr>
            </a:lvl1pPr>
          </a:lstStyle>
          <a:p>
            <a:r>
              <a:rPr lang="en-US"/>
              <a:t>Click to edit Master subtitle style</a:t>
            </a:r>
            <a:endParaRPr/>
          </a:p>
        </p:txBody>
      </p:sp>
      <p:sp>
        <p:nvSpPr>
          <p:cNvPr id="4" name="Holder 4"/>
          <p:cNvSpPr>
            <a:spLocks noGrp="1"/>
          </p:cNvSpPr>
          <p:nvPr>
            <p:ph type="ftr" sz="quarter" idx="5"/>
          </p:nvPr>
        </p:nvSpPr>
        <p:spPr>
          <a:xfrm>
            <a:off x="4145280" y="6377941"/>
            <a:ext cx="3901440" cy="553998"/>
          </a:xfrm>
          <a:prstGeom prst="rect">
            <a:avLst/>
          </a:prstGeom>
        </p:spPr>
        <p:txBody>
          <a:bodyPr lIns="0" tIns="0" rIns="0" bIns="0"/>
          <a:lstStyle>
            <a:lvl1pPr algn="ctr">
              <a:defRPr>
                <a:solidFill>
                  <a:schemeClr val="tx2"/>
                </a:solidFill>
              </a:defRPr>
            </a:lvl1pPr>
          </a:lstStyle>
          <a:p>
            <a:r>
              <a:rPr lang="en-US" dirty="0"/>
              <a:t>© 2021 United Way of Greater Cleveland</a:t>
            </a:r>
          </a:p>
        </p:txBody>
      </p:sp>
      <p:sp>
        <p:nvSpPr>
          <p:cNvPr id="5" name="Holder 5"/>
          <p:cNvSpPr>
            <a:spLocks noGrp="1"/>
          </p:cNvSpPr>
          <p:nvPr>
            <p:ph type="dt" sz="half" idx="6"/>
          </p:nvPr>
        </p:nvSpPr>
        <p:spPr>
          <a:xfrm>
            <a:off x="609600" y="6377941"/>
            <a:ext cx="2804160" cy="167972"/>
          </a:xfrm>
          <a:prstGeom prst="rect">
            <a:avLst/>
          </a:prstGeom>
        </p:spPr>
        <p:txBody>
          <a:bodyPr lIns="0" tIns="0" rIns="0" bIns="0"/>
          <a:lstStyle>
            <a:lvl1pPr algn="l">
              <a:defRPr>
                <a:solidFill>
                  <a:schemeClr val="tx2"/>
                </a:solidFill>
              </a:defRPr>
            </a:lvl1pPr>
          </a:lstStyle>
          <a:p>
            <a:fld id="{4EFF348D-6D6F-42AA-ABE2-3BF67F01147D}" type="datetime1">
              <a:rPr lang="en-US" smtClean="0"/>
              <a:t>9/30/2021</a:t>
            </a:fld>
            <a:endParaRPr lang="en-US" dirty="0"/>
          </a:p>
        </p:txBody>
      </p:sp>
      <p:sp>
        <p:nvSpPr>
          <p:cNvPr id="6" name="Subtitle"/>
          <p:cNvSpPr>
            <a:spLocks noGrp="1"/>
          </p:cNvSpPr>
          <p:nvPr>
            <p:ph type="sldNum" sz="quarter" idx="7"/>
          </p:nvPr>
        </p:nvSpPr>
        <p:spPr>
          <a:xfrm>
            <a:off x="8778242" y="6377942"/>
            <a:ext cx="2804160" cy="276999"/>
          </a:xfrm>
          <a:prstGeom prst="rect">
            <a:avLst/>
          </a:prstGeom>
        </p:spPr>
        <p:txBody>
          <a:bodyPr lIns="0" tIns="0" rIns="0" bIns="0"/>
          <a:lstStyle>
            <a:lvl1pPr algn="r">
              <a:defRPr>
                <a:solidFill>
                  <a:schemeClr val="tx2"/>
                </a:solidFill>
              </a:defRPr>
            </a:lvl1pPr>
          </a:lstStyle>
          <a:p>
            <a:fld id="{B6F15528-21DE-4FAA-801E-634DDDAF4B2B}" type="slidenum">
              <a:rPr lang="en-US" smtClean="0"/>
              <a:pPr/>
              <a:t>‹#›</a:t>
            </a:fld>
            <a:endParaRPr lang="en-US" dirty="0"/>
          </a:p>
        </p:txBody>
      </p:sp>
      <p:sp>
        <p:nvSpPr>
          <p:cNvPr id="2" name="Title"/>
          <p:cNvSpPr>
            <a:spLocks noGrp="1"/>
          </p:cNvSpPr>
          <p:nvPr>
            <p:ph type="ctrTitle"/>
          </p:nvPr>
        </p:nvSpPr>
        <p:spPr>
          <a:xfrm>
            <a:off x="914401" y="2125980"/>
            <a:ext cx="10363201" cy="1269578"/>
          </a:xfrm>
          <a:prstGeom prst="rect">
            <a:avLst/>
          </a:prstGeom>
        </p:spPr>
        <p:txBody>
          <a:bodyPr wrap="square" lIns="0" tIns="0" rIns="0" bIns="0">
            <a:spAutoFit/>
          </a:bodyPr>
          <a:lstStyle>
            <a:lvl1pPr>
              <a:defRPr cap="all" baseline="0"/>
            </a:lvl1pPr>
          </a:lstStyle>
          <a:p>
            <a:r>
              <a:rPr lang="en-US"/>
              <a:t>Click to edit Master title style</a:t>
            </a:r>
            <a:endParaRPr/>
          </a:p>
        </p:txBody>
      </p:sp>
    </p:spTree>
    <p:extLst>
      <p:ext uri="{BB962C8B-B14F-4D97-AF65-F5344CB8AC3E}">
        <p14:creationId xmlns:p14="http://schemas.microsoft.com/office/powerpoint/2010/main" val="49392455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73415" y="261780"/>
            <a:ext cx="11071656" cy="769873"/>
          </a:xfrm>
        </p:spPr>
        <p:txBody>
          <a:bodyPr lIns="0" tIns="0" rIns="0" bIns="0"/>
          <a:lstStyle>
            <a:lvl1pPr>
              <a:defRPr sz="5003" b="0" i="0" cap="all" baseline="0">
                <a:solidFill>
                  <a:srgbClr val="FF5600"/>
                </a:solidFill>
                <a:latin typeface="League Gothic"/>
                <a:cs typeface="League Gothic"/>
              </a:defRPr>
            </a:lvl1pPr>
          </a:lstStyle>
          <a:p>
            <a:r>
              <a:rPr lang="en-US"/>
              <a:t>Click to edit Master title style</a:t>
            </a:r>
            <a:endParaRPr/>
          </a:p>
        </p:txBody>
      </p:sp>
      <p:sp>
        <p:nvSpPr>
          <p:cNvPr id="4" name="Holder 4"/>
          <p:cNvSpPr>
            <a:spLocks noGrp="1"/>
          </p:cNvSpPr>
          <p:nvPr>
            <p:ph type="ftr" sz="quarter" idx="5"/>
          </p:nvPr>
        </p:nvSpPr>
        <p:spPr>
          <a:xfrm>
            <a:off x="4151175" y="6377940"/>
            <a:ext cx="3901440" cy="553998"/>
          </a:xfrm>
          <a:prstGeom prst="rect">
            <a:avLst/>
          </a:prstGeom>
        </p:spPr>
        <p:txBody>
          <a:bodyPr lIns="0" tIns="0" rIns="0" bIns="0"/>
          <a:lstStyle>
            <a:lvl1pPr algn="ctr">
              <a:defRPr>
                <a:solidFill>
                  <a:schemeClr val="tx2"/>
                </a:solidFill>
              </a:defRPr>
            </a:lvl1pPr>
          </a:lstStyle>
          <a:p>
            <a:r>
              <a:rPr lang="en-US" dirty="0"/>
              <a:t>© 2021 United Way of Greater Cleveland</a:t>
            </a:r>
          </a:p>
        </p:txBody>
      </p:sp>
      <p:sp>
        <p:nvSpPr>
          <p:cNvPr id="5" name="Holder 5"/>
          <p:cNvSpPr>
            <a:spLocks noGrp="1"/>
          </p:cNvSpPr>
          <p:nvPr>
            <p:ph type="dt" sz="half" idx="6"/>
          </p:nvPr>
        </p:nvSpPr>
        <p:spPr>
          <a:xfrm>
            <a:off x="281947" y="6377940"/>
            <a:ext cx="2804160" cy="167972"/>
          </a:xfrm>
          <a:prstGeom prst="rect">
            <a:avLst/>
          </a:prstGeom>
        </p:spPr>
        <p:txBody>
          <a:bodyPr lIns="0" tIns="0" rIns="0" bIns="0"/>
          <a:lstStyle>
            <a:lvl1pPr algn="l">
              <a:defRPr>
                <a:solidFill>
                  <a:schemeClr val="tx2"/>
                </a:solidFill>
              </a:defRPr>
            </a:lvl1pPr>
          </a:lstStyle>
          <a:p>
            <a:fld id="{07136B2A-D5CF-44F7-9476-52C5F1052AE4}" type="datetime1">
              <a:rPr lang="en-US" smtClean="0"/>
              <a:t>9/30/2021</a:t>
            </a:fld>
            <a:endParaRPr lang="en-US" dirty="0"/>
          </a:p>
        </p:txBody>
      </p:sp>
      <p:sp>
        <p:nvSpPr>
          <p:cNvPr id="6" name="Holder 6"/>
          <p:cNvSpPr>
            <a:spLocks noGrp="1"/>
          </p:cNvSpPr>
          <p:nvPr>
            <p:ph type="sldNum" sz="quarter" idx="7"/>
          </p:nvPr>
        </p:nvSpPr>
        <p:spPr>
          <a:xfrm>
            <a:off x="9117684" y="6377941"/>
            <a:ext cx="2804160" cy="276999"/>
          </a:xfrm>
          <a:prstGeom prst="rect">
            <a:avLst/>
          </a:prstGeom>
        </p:spPr>
        <p:txBody>
          <a:bodyPr lIns="0" tIns="0" rIns="0" bIns="0"/>
          <a:lstStyle>
            <a:lvl1pPr algn="r">
              <a:defRPr>
                <a:solidFill>
                  <a:schemeClr val="tx2"/>
                </a:solidFill>
              </a:defRPr>
            </a:lvl1pPr>
          </a:lstStyle>
          <a:p>
            <a:fld id="{B6F15528-21DE-4FAA-801E-634DDDAF4B2B}" type="slidenum">
              <a:rPr lang="en-US" smtClean="0"/>
              <a:pPr/>
              <a:t>‹#›</a:t>
            </a:fld>
            <a:endParaRPr lang="en-US" dirty="0"/>
          </a:p>
        </p:txBody>
      </p:sp>
      <p:grpSp>
        <p:nvGrpSpPr>
          <p:cNvPr id="7" name="Group 6">
            <a:extLst>
              <a:ext uri="{FF2B5EF4-FFF2-40B4-BE49-F238E27FC236}">
                <a16:creationId xmlns:a16="http://schemas.microsoft.com/office/drawing/2014/main" id="{96390122-1611-4C95-8B0A-6FCB60BE1D5E}"/>
              </a:ext>
            </a:extLst>
          </p:cNvPr>
          <p:cNvGrpSpPr/>
          <p:nvPr userDrawn="1"/>
        </p:nvGrpSpPr>
        <p:grpSpPr>
          <a:xfrm>
            <a:off x="11459357" y="355575"/>
            <a:ext cx="732910" cy="740898"/>
            <a:chOff x="18896003" y="586369"/>
            <a:chExt cx="1208538" cy="1221796"/>
          </a:xfrm>
        </p:grpSpPr>
        <p:sp>
          <p:nvSpPr>
            <p:cNvPr id="8" name="object 19">
              <a:extLst>
                <a:ext uri="{FF2B5EF4-FFF2-40B4-BE49-F238E27FC236}">
                  <a16:creationId xmlns:a16="http://schemas.microsoft.com/office/drawing/2014/main" id="{2D0E4397-FFD9-46F5-86A5-9671CAFDB4FB}"/>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dirty="0"/>
            </a:p>
          </p:txBody>
        </p:sp>
        <p:sp>
          <p:nvSpPr>
            <p:cNvPr id="9" name="object 20">
              <a:extLst>
                <a:ext uri="{FF2B5EF4-FFF2-40B4-BE49-F238E27FC236}">
                  <a16:creationId xmlns:a16="http://schemas.microsoft.com/office/drawing/2014/main" id="{1DB199A6-31FC-4E6B-B8D1-115855036959}"/>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rgbClr val="FF5600"/>
            </a:solidFill>
          </p:spPr>
          <p:txBody>
            <a:bodyPr wrap="square" lIns="0" tIns="0" rIns="0" bIns="0" rtlCol="0"/>
            <a:lstStyle/>
            <a:p>
              <a:endParaRPr sz="1092" dirty="0"/>
            </a:p>
          </p:txBody>
        </p:sp>
        <p:sp>
          <p:nvSpPr>
            <p:cNvPr id="10" name="object 21">
              <a:extLst>
                <a:ext uri="{FF2B5EF4-FFF2-40B4-BE49-F238E27FC236}">
                  <a16:creationId xmlns:a16="http://schemas.microsoft.com/office/drawing/2014/main" id="{97B2D835-1A0B-4536-A239-4C01CDD45751}"/>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dirty="0"/>
            </a:p>
          </p:txBody>
        </p:sp>
        <p:sp>
          <p:nvSpPr>
            <p:cNvPr id="11" name="object 22">
              <a:extLst>
                <a:ext uri="{FF2B5EF4-FFF2-40B4-BE49-F238E27FC236}">
                  <a16:creationId xmlns:a16="http://schemas.microsoft.com/office/drawing/2014/main" id="{46E6A622-86BC-4F33-A43B-82EA07253A3F}"/>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dirty="0"/>
            </a:p>
          </p:txBody>
        </p:sp>
        <p:sp>
          <p:nvSpPr>
            <p:cNvPr id="12" name="object 23">
              <a:extLst>
                <a:ext uri="{FF2B5EF4-FFF2-40B4-BE49-F238E27FC236}">
                  <a16:creationId xmlns:a16="http://schemas.microsoft.com/office/drawing/2014/main" id="{D9AD9C6F-E9F8-42E9-83E5-6F1176B0A27D}"/>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dirty="0"/>
            </a:p>
          </p:txBody>
        </p:sp>
        <p:sp>
          <p:nvSpPr>
            <p:cNvPr id="13" name="object 24">
              <a:extLst>
                <a:ext uri="{FF2B5EF4-FFF2-40B4-BE49-F238E27FC236}">
                  <a16:creationId xmlns:a16="http://schemas.microsoft.com/office/drawing/2014/main" id="{C67227B3-EC84-4D84-A7AE-07CAC14345F0}"/>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dirty="0"/>
            </a:p>
          </p:txBody>
        </p:sp>
        <p:sp>
          <p:nvSpPr>
            <p:cNvPr id="14" name="object 25">
              <a:extLst>
                <a:ext uri="{FF2B5EF4-FFF2-40B4-BE49-F238E27FC236}">
                  <a16:creationId xmlns:a16="http://schemas.microsoft.com/office/drawing/2014/main" id="{F5EF72E7-FE0E-41A2-B879-55D2E9B654F6}"/>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dirty="0"/>
            </a:p>
          </p:txBody>
        </p:sp>
        <p:sp>
          <p:nvSpPr>
            <p:cNvPr id="15" name="object 26">
              <a:extLst>
                <a:ext uri="{FF2B5EF4-FFF2-40B4-BE49-F238E27FC236}">
                  <a16:creationId xmlns:a16="http://schemas.microsoft.com/office/drawing/2014/main" id="{A2CBA1C5-9531-4519-ADD0-B51E79195A8B}"/>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dirty="0"/>
            </a:p>
          </p:txBody>
        </p:sp>
        <p:sp>
          <p:nvSpPr>
            <p:cNvPr id="16" name="object 27">
              <a:extLst>
                <a:ext uri="{FF2B5EF4-FFF2-40B4-BE49-F238E27FC236}">
                  <a16:creationId xmlns:a16="http://schemas.microsoft.com/office/drawing/2014/main" id="{5C2A5913-4205-4099-862A-976A3CB848EF}"/>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dirty="0"/>
            </a:p>
          </p:txBody>
        </p:sp>
      </p:grpSp>
      <p:sp>
        <p:nvSpPr>
          <p:cNvPr id="18" name="Content Placeholder 17">
            <a:extLst>
              <a:ext uri="{FF2B5EF4-FFF2-40B4-BE49-F238E27FC236}">
                <a16:creationId xmlns:a16="http://schemas.microsoft.com/office/drawing/2014/main" id="{8656494B-5BA3-4A4C-8B93-EE9F7A714896}"/>
              </a:ext>
            </a:extLst>
          </p:cNvPr>
          <p:cNvSpPr>
            <a:spLocks noGrp="1"/>
          </p:cNvSpPr>
          <p:nvPr>
            <p:ph sz="quarter" idx="10"/>
          </p:nvPr>
        </p:nvSpPr>
        <p:spPr>
          <a:xfrm>
            <a:off x="289648" y="1310734"/>
            <a:ext cx="11621482" cy="4846085"/>
          </a:xfrm>
          <a:prstGeom prst="rect">
            <a:avLst/>
          </a:prstGeom>
        </p:spPr>
        <p:txBody>
          <a:bodyPr/>
          <a:lstStyle>
            <a:lvl1pPr>
              <a:defRPr sz="2426">
                <a:solidFill>
                  <a:schemeClr val="tx2"/>
                </a:solidFill>
              </a:defRPr>
            </a:lvl1pPr>
            <a:lvl2pPr>
              <a:defRPr sz="2426">
                <a:solidFill>
                  <a:schemeClr val="tx2"/>
                </a:solidFill>
              </a:defRPr>
            </a:lvl2pPr>
            <a:lvl3pPr>
              <a:defRPr sz="2426">
                <a:solidFill>
                  <a:schemeClr val="tx2"/>
                </a:solidFill>
              </a:defRPr>
            </a:lvl3pPr>
            <a:lvl4pPr>
              <a:defRPr sz="2426">
                <a:solidFill>
                  <a:schemeClr val="tx2"/>
                </a:solidFill>
              </a:defRPr>
            </a:lvl4pPr>
            <a:lvl5pPr>
              <a:defRPr sz="2426">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0229889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a:xfrm>
            <a:off x="4145280" y="6377940"/>
            <a:ext cx="3901440" cy="553998"/>
          </a:xfrm>
          <a:prstGeom prst="rect">
            <a:avLst/>
          </a:prstGeom>
        </p:spPr>
        <p:txBody>
          <a:bodyPr lIns="0" tIns="0" rIns="0" bIns="0"/>
          <a:lstStyle>
            <a:lvl1pPr algn="ctr">
              <a:defRPr>
                <a:solidFill>
                  <a:schemeClr val="tx1">
                    <a:tint val="75000"/>
                  </a:schemeClr>
                </a:solidFill>
              </a:defRPr>
            </a:lvl1pPr>
          </a:lstStyle>
          <a:p>
            <a:r>
              <a:rPr lang="en-US" dirty="0"/>
              <a:t>© 2021 United Way of Greater Cleveland</a:t>
            </a:r>
            <a:endParaRPr dirty="0"/>
          </a:p>
        </p:txBody>
      </p:sp>
      <p:sp>
        <p:nvSpPr>
          <p:cNvPr id="3" name="Holder 3"/>
          <p:cNvSpPr>
            <a:spLocks noGrp="1"/>
          </p:cNvSpPr>
          <p:nvPr>
            <p:ph type="dt" sz="half" idx="6"/>
          </p:nvPr>
        </p:nvSpPr>
        <p:spPr>
          <a:xfrm>
            <a:off x="609600" y="6377940"/>
            <a:ext cx="2804160" cy="342900"/>
          </a:xfrm>
          <a:prstGeom prst="rect">
            <a:avLst/>
          </a:prstGeom>
        </p:spPr>
        <p:txBody>
          <a:bodyPr lIns="0" tIns="0" rIns="0" bIns="0"/>
          <a:lstStyle>
            <a:lvl1pPr algn="l">
              <a:defRPr>
                <a:solidFill>
                  <a:schemeClr val="tx1">
                    <a:tint val="75000"/>
                  </a:schemeClr>
                </a:solidFill>
              </a:defRPr>
            </a:lvl1pPr>
          </a:lstStyle>
          <a:p>
            <a:fld id="{36CBB5D2-E151-4865-877D-09B8560D5684}" type="datetime1">
              <a:rPr lang="en-US" smtClean="0"/>
              <a:t>9/30/2021</a:t>
            </a:fld>
            <a:endParaRPr lang="en-US" dirty="0"/>
          </a:p>
        </p:txBody>
      </p:sp>
      <p:sp>
        <p:nvSpPr>
          <p:cNvPr id="4" name="Holder 4"/>
          <p:cNvSpPr>
            <a:spLocks noGrp="1"/>
          </p:cNvSpPr>
          <p:nvPr>
            <p:ph type="sldNum" sz="quarter" idx="7"/>
          </p:nvPr>
        </p:nvSpPr>
        <p:spPr>
          <a:xfrm>
            <a:off x="8778242" y="6377941"/>
            <a:ext cx="2804160" cy="276999"/>
          </a:xfrm>
          <a:prstGeom prst="rect">
            <a:avLst/>
          </a:prstGeom>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34907459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70AF3FD-6ACD-481C-9B26-F3A45334013F}"/>
              </a:ext>
            </a:extLst>
          </p:cNvPr>
          <p:cNvSpPr/>
          <p:nvPr userDrawn="1"/>
        </p:nvSpPr>
        <p:spPr>
          <a:xfrm>
            <a:off x="3973512" y="0"/>
            <a:ext cx="8218488" cy="6858000"/>
          </a:xfrm>
          <a:prstGeom prst="rect">
            <a:avLst/>
          </a:prstGeom>
          <a:solidFill>
            <a:srgbClr val="0F2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a:extLst>
              <a:ext uri="{FF2B5EF4-FFF2-40B4-BE49-F238E27FC236}">
                <a16:creationId xmlns:a16="http://schemas.microsoft.com/office/drawing/2014/main" id="{2BFF9A23-8730-40CB-9BEA-5D657DD2556F}"/>
              </a:ext>
            </a:extLst>
          </p:cNvPr>
          <p:cNvSpPr>
            <a:spLocks noGrp="1"/>
          </p:cNvSpPr>
          <p:nvPr>
            <p:ph type="title" hasCustomPrompt="1"/>
          </p:nvPr>
        </p:nvSpPr>
        <p:spPr>
          <a:xfrm>
            <a:off x="4610624" y="2027583"/>
            <a:ext cx="6944265" cy="1269578"/>
          </a:xfrm>
          <a:prstGeom prst="rect">
            <a:avLst/>
          </a:prstGeom>
        </p:spPr>
        <p:txBody>
          <a:bodyPr/>
          <a:lstStyle>
            <a:lvl1pPr>
              <a:defRPr>
                <a:solidFill>
                  <a:schemeClr val="bg1"/>
                </a:solidFill>
              </a:defRPr>
            </a:lvl1pPr>
          </a:lstStyle>
          <a:p>
            <a:r>
              <a:rPr lang="en-US"/>
              <a:t>MASTER TITLE</a:t>
            </a:r>
          </a:p>
        </p:txBody>
      </p:sp>
      <p:sp>
        <p:nvSpPr>
          <p:cNvPr id="8" name="Text Placeholder 7">
            <a:extLst>
              <a:ext uri="{FF2B5EF4-FFF2-40B4-BE49-F238E27FC236}">
                <a16:creationId xmlns:a16="http://schemas.microsoft.com/office/drawing/2014/main" id="{720E64B9-37F6-40C4-8828-8433809F86A4}"/>
              </a:ext>
            </a:extLst>
          </p:cNvPr>
          <p:cNvSpPr>
            <a:spLocks noGrp="1"/>
          </p:cNvSpPr>
          <p:nvPr>
            <p:ph type="body" sz="quarter" idx="10" hasCustomPrompt="1"/>
          </p:nvPr>
        </p:nvSpPr>
        <p:spPr>
          <a:xfrm>
            <a:off x="4606926" y="3888896"/>
            <a:ext cx="6969125" cy="2146145"/>
          </a:xfrm>
          <a:prstGeom prst="rect">
            <a:avLst/>
          </a:prstGeom>
        </p:spPr>
        <p:txBody>
          <a:bodyPr/>
          <a:lstStyle>
            <a:lvl1pPr marL="342884" indent="-342884">
              <a:buFont typeface="Arial" panose="020B0604020202020204" pitchFamily="34" charset="0"/>
              <a:buChar char="•"/>
              <a:defRPr sz="24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Bullets or paragraph</a:t>
            </a:r>
          </a:p>
        </p:txBody>
      </p:sp>
      <p:pic>
        <p:nvPicPr>
          <p:cNvPr id="9" name="Graphic 8">
            <a:extLst>
              <a:ext uri="{FF2B5EF4-FFF2-40B4-BE49-F238E27FC236}">
                <a16:creationId xmlns:a16="http://schemas.microsoft.com/office/drawing/2014/main" id="{9F538A22-367C-4B77-859A-CCB7EE87759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92021" y="689923"/>
            <a:ext cx="1789471" cy="2306149"/>
          </a:xfrm>
          <a:prstGeom prst="rect">
            <a:avLst/>
          </a:prstGeom>
        </p:spPr>
      </p:pic>
      <p:pic>
        <p:nvPicPr>
          <p:cNvPr id="10" name="Graphic 9">
            <a:extLst>
              <a:ext uri="{FF2B5EF4-FFF2-40B4-BE49-F238E27FC236}">
                <a16:creationId xmlns:a16="http://schemas.microsoft.com/office/drawing/2014/main" id="{31411547-D297-48F6-8242-E63D78A799BC}"/>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49491" y="3667380"/>
            <a:ext cx="1874530" cy="967916"/>
          </a:xfrm>
          <a:prstGeom prst="rect">
            <a:avLst/>
          </a:prstGeom>
        </p:spPr>
      </p:pic>
      <p:pic>
        <p:nvPicPr>
          <p:cNvPr id="11" name="Graphic 10">
            <a:extLst>
              <a:ext uri="{FF2B5EF4-FFF2-40B4-BE49-F238E27FC236}">
                <a16:creationId xmlns:a16="http://schemas.microsoft.com/office/drawing/2014/main" id="{15B6087C-B577-4CE4-B4A8-9E6F9A3953DF}"/>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816675" y="5179824"/>
            <a:ext cx="2340162" cy="1030786"/>
          </a:xfrm>
          <a:prstGeom prst="rect">
            <a:avLst/>
          </a:prstGeom>
        </p:spPr>
      </p:pic>
      <p:sp>
        <p:nvSpPr>
          <p:cNvPr id="16" name="Text Placeholder 7">
            <a:extLst>
              <a:ext uri="{FF2B5EF4-FFF2-40B4-BE49-F238E27FC236}">
                <a16:creationId xmlns:a16="http://schemas.microsoft.com/office/drawing/2014/main" id="{A728AC43-7BB1-4D3E-B2FE-3FF566EA1B32}"/>
              </a:ext>
            </a:extLst>
          </p:cNvPr>
          <p:cNvSpPr>
            <a:spLocks noGrp="1"/>
          </p:cNvSpPr>
          <p:nvPr>
            <p:ph type="body" sz="quarter" idx="11" hasCustomPrompt="1"/>
          </p:nvPr>
        </p:nvSpPr>
        <p:spPr>
          <a:xfrm>
            <a:off x="4598193" y="2866095"/>
            <a:ext cx="6969125" cy="568872"/>
          </a:xfrm>
          <a:prstGeom prst="rect">
            <a:avLst/>
          </a:prstGeom>
        </p:spPr>
        <p:txBody>
          <a:bodyPr/>
          <a:lstStyle>
            <a:lvl1pPr marL="0" indent="0">
              <a:buFontTx/>
              <a:buNone/>
              <a:defRPr sz="3200">
                <a:solidFill>
                  <a:srgbClr val="FF5100"/>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SECONDARY TITLE</a:t>
            </a:r>
          </a:p>
        </p:txBody>
      </p:sp>
    </p:spTree>
    <p:extLst>
      <p:ext uri="{BB962C8B-B14F-4D97-AF65-F5344CB8AC3E}">
        <p14:creationId xmlns:p14="http://schemas.microsoft.com/office/powerpoint/2010/main" val="271335383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Main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13C6E-6542-40F9-9B27-69DDE53EEB76}"/>
              </a:ext>
            </a:extLst>
          </p:cNvPr>
          <p:cNvSpPr>
            <a:spLocks noGrp="1"/>
          </p:cNvSpPr>
          <p:nvPr>
            <p:ph type="title" hasCustomPrompt="1"/>
          </p:nvPr>
        </p:nvSpPr>
        <p:spPr>
          <a:xfrm>
            <a:off x="838200" y="612475"/>
            <a:ext cx="10515600" cy="461652"/>
          </a:xfrm>
          <a:prstGeom prst="rect">
            <a:avLst/>
          </a:prstGeom>
        </p:spPr>
        <p:txBody>
          <a:bodyPr/>
          <a:lstStyle>
            <a:lvl1pPr>
              <a:defRPr sz="3000">
                <a:solidFill>
                  <a:schemeClr val="accent4"/>
                </a:solidFill>
                <a:latin typeface="+mn-lt"/>
              </a:defRPr>
            </a:lvl1pPr>
          </a:lstStyle>
          <a:p>
            <a:r>
              <a:rPr lang="en-US"/>
              <a:t>TABLE OF CONTENTS</a:t>
            </a:r>
          </a:p>
        </p:txBody>
      </p:sp>
      <p:sp>
        <p:nvSpPr>
          <p:cNvPr id="3" name="Date Placeholder 2">
            <a:extLst>
              <a:ext uri="{FF2B5EF4-FFF2-40B4-BE49-F238E27FC236}">
                <a16:creationId xmlns:a16="http://schemas.microsoft.com/office/drawing/2014/main" id="{40B97967-41F9-47EA-BB6D-657DE454F49D}"/>
              </a:ext>
            </a:extLst>
          </p:cNvPr>
          <p:cNvSpPr>
            <a:spLocks noGrp="1"/>
          </p:cNvSpPr>
          <p:nvPr>
            <p:ph type="dt" sz="half" idx="10"/>
          </p:nvPr>
        </p:nvSpPr>
        <p:spPr/>
        <p:txBody>
          <a:bodyPr/>
          <a:lstStyle/>
          <a:p>
            <a:fld id="{16C84DA2-CE7E-4AA4-8C6E-186B1BCCBC59}" type="datetime1">
              <a:rPr lang="en-US" smtClean="0"/>
              <a:t>9/30/2021</a:t>
            </a:fld>
            <a:endParaRPr lang="en-US" dirty="0"/>
          </a:p>
        </p:txBody>
      </p:sp>
      <p:sp>
        <p:nvSpPr>
          <p:cNvPr id="4" name="Footer Placeholder 3">
            <a:extLst>
              <a:ext uri="{FF2B5EF4-FFF2-40B4-BE49-F238E27FC236}">
                <a16:creationId xmlns:a16="http://schemas.microsoft.com/office/drawing/2014/main" id="{A3AF0E69-E158-4616-AE4E-D4DF27C73DA4}"/>
              </a:ext>
            </a:extLst>
          </p:cNvPr>
          <p:cNvSpPr>
            <a:spLocks noGrp="1"/>
          </p:cNvSpPr>
          <p:nvPr>
            <p:ph type="ftr" sz="quarter" idx="11"/>
          </p:nvPr>
        </p:nvSpPr>
        <p:spPr/>
        <p:txBody>
          <a:bodyPr/>
          <a:lstStyle/>
          <a:p>
            <a:r>
              <a:rPr lang="en-US" dirty="0"/>
              <a:t>© 2021 United Way of Greater Cleveland</a:t>
            </a:r>
          </a:p>
        </p:txBody>
      </p:sp>
      <p:sp>
        <p:nvSpPr>
          <p:cNvPr id="5" name="Slide Number Placeholder 4">
            <a:extLst>
              <a:ext uri="{FF2B5EF4-FFF2-40B4-BE49-F238E27FC236}">
                <a16:creationId xmlns:a16="http://schemas.microsoft.com/office/drawing/2014/main" id="{B0F0C1A7-4848-42AC-BA56-CC99CE5E6D93}"/>
              </a:ext>
            </a:extLst>
          </p:cNvPr>
          <p:cNvSpPr>
            <a:spLocks noGrp="1"/>
          </p:cNvSpPr>
          <p:nvPr>
            <p:ph type="sldNum" sz="quarter" idx="12"/>
          </p:nvPr>
        </p:nvSpPr>
        <p:spPr/>
        <p:txBody>
          <a:bodyPr/>
          <a:lstStyle/>
          <a:p>
            <a:fld id="{89C7E415-4566-4AA7-A064-34CADDD08FCF}" type="slidenum">
              <a:rPr lang="en-US" smtClean="0"/>
              <a:t>‹#›</a:t>
            </a:fld>
            <a:endParaRPr lang="en-US" dirty="0"/>
          </a:p>
        </p:txBody>
      </p:sp>
      <p:sp>
        <p:nvSpPr>
          <p:cNvPr id="7" name="Text Placeholder 6">
            <a:extLst>
              <a:ext uri="{FF2B5EF4-FFF2-40B4-BE49-F238E27FC236}">
                <a16:creationId xmlns:a16="http://schemas.microsoft.com/office/drawing/2014/main" id="{021EB2E6-047E-4AD5-B21D-1A2ABD32ED90}"/>
              </a:ext>
            </a:extLst>
          </p:cNvPr>
          <p:cNvSpPr>
            <a:spLocks noGrp="1"/>
          </p:cNvSpPr>
          <p:nvPr>
            <p:ph type="body" sz="quarter" idx="13" hasCustomPrompt="1"/>
          </p:nvPr>
        </p:nvSpPr>
        <p:spPr>
          <a:xfrm>
            <a:off x="1717483" y="1416022"/>
            <a:ext cx="9636317" cy="483074"/>
          </a:xfrm>
          <a:prstGeom prst="rect">
            <a:avLst/>
          </a:prstGeom>
        </p:spPr>
        <p:txBody>
          <a:bodyPr/>
          <a:lstStyle>
            <a:lvl1pPr marL="0" indent="0">
              <a:buFontTx/>
              <a:buNone/>
              <a:defRPr sz="2600"/>
            </a:lvl1pPr>
          </a:lstStyle>
          <a:p>
            <a:pPr lvl="0"/>
            <a:r>
              <a:rPr lang="en-US"/>
              <a:t>SECTION TITLE</a:t>
            </a:r>
          </a:p>
        </p:txBody>
      </p:sp>
      <p:cxnSp>
        <p:nvCxnSpPr>
          <p:cNvPr id="8" name="Straight Connector 7">
            <a:extLst>
              <a:ext uri="{FF2B5EF4-FFF2-40B4-BE49-F238E27FC236}">
                <a16:creationId xmlns:a16="http://schemas.microsoft.com/office/drawing/2014/main" id="{E4A4FF4F-A9BC-4F18-A44B-55D7C74B374E}"/>
              </a:ext>
            </a:extLst>
          </p:cNvPr>
          <p:cNvCxnSpPr>
            <a:cxnSpLocks/>
          </p:cNvCxnSpPr>
          <p:nvPr userDrawn="1"/>
        </p:nvCxnSpPr>
        <p:spPr>
          <a:xfrm>
            <a:off x="953729" y="5909187"/>
            <a:ext cx="10294374" cy="0"/>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9" name="Text Placeholder 6">
            <a:extLst>
              <a:ext uri="{FF2B5EF4-FFF2-40B4-BE49-F238E27FC236}">
                <a16:creationId xmlns:a16="http://schemas.microsoft.com/office/drawing/2014/main" id="{7A9608A6-A278-48E8-AF1D-E4F998B0B37C}"/>
              </a:ext>
            </a:extLst>
          </p:cNvPr>
          <p:cNvSpPr>
            <a:spLocks noGrp="1"/>
          </p:cNvSpPr>
          <p:nvPr>
            <p:ph type="body" sz="quarter" idx="14" hasCustomPrompt="1"/>
          </p:nvPr>
        </p:nvSpPr>
        <p:spPr>
          <a:xfrm>
            <a:off x="838200" y="1416022"/>
            <a:ext cx="489668" cy="483074"/>
          </a:xfrm>
          <a:prstGeom prst="rect">
            <a:avLst/>
          </a:prstGeom>
        </p:spPr>
        <p:txBody>
          <a:bodyPr/>
          <a:lstStyle>
            <a:lvl1pPr marL="0" indent="0" algn="ctr">
              <a:buFontTx/>
              <a:buNone/>
              <a:defRPr>
                <a:solidFill>
                  <a:srgbClr val="2A7DE1"/>
                </a:solidFill>
              </a:defRPr>
            </a:lvl1pPr>
          </a:lstStyle>
          <a:p>
            <a:pPr lvl="0"/>
            <a:r>
              <a:rPr lang="en-US"/>
              <a:t>#</a:t>
            </a:r>
          </a:p>
        </p:txBody>
      </p:sp>
      <p:cxnSp>
        <p:nvCxnSpPr>
          <p:cNvPr id="10" name="Straight Connector 9">
            <a:extLst>
              <a:ext uri="{FF2B5EF4-FFF2-40B4-BE49-F238E27FC236}">
                <a16:creationId xmlns:a16="http://schemas.microsoft.com/office/drawing/2014/main" id="{E179DF29-ADA4-49A5-A6BF-3094D1E30A05}"/>
              </a:ext>
            </a:extLst>
          </p:cNvPr>
          <p:cNvCxnSpPr>
            <a:cxnSpLocks/>
          </p:cNvCxnSpPr>
          <p:nvPr userDrawn="1"/>
        </p:nvCxnSpPr>
        <p:spPr>
          <a:xfrm>
            <a:off x="1526650" y="1416022"/>
            <a:ext cx="0" cy="483074"/>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13" name="Text Placeholder 6">
            <a:extLst>
              <a:ext uri="{FF2B5EF4-FFF2-40B4-BE49-F238E27FC236}">
                <a16:creationId xmlns:a16="http://schemas.microsoft.com/office/drawing/2014/main" id="{4D67E699-F260-4FE3-A3B6-626DBC200D73}"/>
              </a:ext>
            </a:extLst>
          </p:cNvPr>
          <p:cNvSpPr>
            <a:spLocks noGrp="1"/>
          </p:cNvSpPr>
          <p:nvPr>
            <p:ph type="body" sz="quarter" idx="15" hasCustomPrompt="1"/>
          </p:nvPr>
        </p:nvSpPr>
        <p:spPr>
          <a:xfrm>
            <a:off x="1717483" y="2151698"/>
            <a:ext cx="9636317" cy="483074"/>
          </a:xfrm>
          <a:prstGeom prst="rect">
            <a:avLst/>
          </a:prstGeom>
        </p:spPr>
        <p:txBody>
          <a:bodyPr/>
          <a:lstStyle>
            <a:lvl1pPr marL="0" indent="0">
              <a:buFontTx/>
              <a:buNone/>
              <a:defRPr sz="2600"/>
            </a:lvl1pPr>
          </a:lstStyle>
          <a:p>
            <a:pPr lvl="0"/>
            <a:r>
              <a:rPr lang="en-US"/>
              <a:t>SECTION TITLE</a:t>
            </a:r>
          </a:p>
        </p:txBody>
      </p:sp>
      <p:sp>
        <p:nvSpPr>
          <p:cNvPr id="14" name="Text Placeholder 6">
            <a:extLst>
              <a:ext uri="{FF2B5EF4-FFF2-40B4-BE49-F238E27FC236}">
                <a16:creationId xmlns:a16="http://schemas.microsoft.com/office/drawing/2014/main" id="{6744A612-7C84-4FBD-8E90-E8E91F2FDAA1}"/>
              </a:ext>
            </a:extLst>
          </p:cNvPr>
          <p:cNvSpPr>
            <a:spLocks noGrp="1"/>
          </p:cNvSpPr>
          <p:nvPr>
            <p:ph type="body" sz="quarter" idx="16" hasCustomPrompt="1"/>
          </p:nvPr>
        </p:nvSpPr>
        <p:spPr>
          <a:xfrm>
            <a:off x="838200" y="2151698"/>
            <a:ext cx="489668" cy="483074"/>
          </a:xfrm>
          <a:prstGeom prst="rect">
            <a:avLst/>
          </a:prstGeom>
        </p:spPr>
        <p:txBody>
          <a:bodyPr/>
          <a:lstStyle>
            <a:lvl1pPr marL="0" indent="0" algn="ctr">
              <a:buFontTx/>
              <a:buNone/>
              <a:defRPr>
                <a:solidFill>
                  <a:srgbClr val="2A7DE1"/>
                </a:solidFill>
              </a:defRPr>
            </a:lvl1pPr>
          </a:lstStyle>
          <a:p>
            <a:pPr lvl="0"/>
            <a:r>
              <a:rPr lang="en-US"/>
              <a:t>#</a:t>
            </a:r>
          </a:p>
        </p:txBody>
      </p:sp>
      <p:cxnSp>
        <p:nvCxnSpPr>
          <p:cNvPr id="15" name="Straight Connector 14">
            <a:extLst>
              <a:ext uri="{FF2B5EF4-FFF2-40B4-BE49-F238E27FC236}">
                <a16:creationId xmlns:a16="http://schemas.microsoft.com/office/drawing/2014/main" id="{3EA0AE3A-0BC9-4872-B53E-0326567B7CFB}"/>
              </a:ext>
            </a:extLst>
          </p:cNvPr>
          <p:cNvCxnSpPr>
            <a:cxnSpLocks/>
          </p:cNvCxnSpPr>
          <p:nvPr userDrawn="1"/>
        </p:nvCxnSpPr>
        <p:spPr>
          <a:xfrm>
            <a:off x="1526650" y="2151698"/>
            <a:ext cx="0" cy="483074"/>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16" name="Text Placeholder 6">
            <a:extLst>
              <a:ext uri="{FF2B5EF4-FFF2-40B4-BE49-F238E27FC236}">
                <a16:creationId xmlns:a16="http://schemas.microsoft.com/office/drawing/2014/main" id="{F52C3D96-32AD-496B-A1C6-B58726D306FA}"/>
              </a:ext>
            </a:extLst>
          </p:cNvPr>
          <p:cNvSpPr>
            <a:spLocks noGrp="1"/>
          </p:cNvSpPr>
          <p:nvPr>
            <p:ph type="body" sz="quarter" idx="17" hasCustomPrompt="1"/>
          </p:nvPr>
        </p:nvSpPr>
        <p:spPr>
          <a:xfrm>
            <a:off x="1717483" y="2887375"/>
            <a:ext cx="9636317" cy="483074"/>
          </a:xfrm>
          <a:prstGeom prst="rect">
            <a:avLst/>
          </a:prstGeom>
        </p:spPr>
        <p:txBody>
          <a:bodyPr/>
          <a:lstStyle>
            <a:lvl1pPr marL="0" indent="0">
              <a:buFontTx/>
              <a:buNone/>
              <a:defRPr sz="2600"/>
            </a:lvl1pPr>
          </a:lstStyle>
          <a:p>
            <a:pPr lvl="0"/>
            <a:r>
              <a:rPr lang="en-US"/>
              <a:t>SECTION TITLE</a:t>
            </a:r>
          </a:p>
        </p:txBody>
      </p:sp>
      <p:sp>
        <p:nvSpPr>
          <p:cNvPr id="17" name="Text Placeholder 6">
            <a:extLst>
              <a:ext uri="{FF2B5EF4-FFF2-40B4-BE49-F238E27FC236}">
                <a16:creationId xmlns:a16="http://schemas.microsoft.com/office/drawing/2014/main" id="{E1590F39-B4C4-4B2A-AE87-35BF3D717813}"/>
              </a:ext>
            </a:extLst>
          </p:cNvPr>
          <p:cNvSpPr>
            <a:spLocks noGrp="1"/>
          </p:cNvSpPr>
          <p:nvPr>
            <p:ph type="body" sz="quarter" idx="18" hasCustomPrompt="1"/>
          </p:nvPr>
        </p:nvSpPr>
        <p:spPr>
          <a:xfrm>
            <a:off x="838200" y="2887375"/>
            <a:ext cx="489668" cy="483074"/>
          </a:xfrm>
          <a:prstGeom prst="rect">
            <a:avLst/>
          </a:prstGeom>
        </p:spPr>
        <p:txBody>
          <a:bodyPr/>
          <a:lstStyle>
            <a:lvl1pPr marL="0" indent="0" algn="ctr">
              <a:buFontTx/>
              <a:buNone/>
              <a:defRPr>
                <a:solidFill>
                  <a:srgbClr val="2A7DE1"/>
                </a:solidFill>
              </a:defRPr>
            </a:lvl1pPr>
          </a:lstStyle>
          <a:p>
            <a:pPr lvl="0"/>
            <a:r>
              <a:rPr lang="en-US"/>
              <a:t>#</a:t>
            </a:r>
          </a:p>
        </p:txBody>
      </p:sp>
      <p:cxnSp>
        <p:nvCxnSpPr>
          <p:cNvPr id="18" name="Straight Connector 17">
            <a:extLst>
              <a:ext uri="{FF2B5EF4-FFF2-40B4-BE49-F238E27FC236}">
                <a16:creationId xmlns:a16="http://schemas.microsoft.com/office/drawing/2014/main" id="{8877F9BC-87FC-4AD5-BA4F-8221BD077710}"/>
              </a:ext>
            </a:extLst>
          </p:cNvPr>
          <p:cNvCxnSpPr>
            <a:cxnSpLocks/>
          </p:cNvCxnSpPr>
          <p:nvPr userDrawn="1"/>
        </p:nvCxnSpPr>
        <p:spPr>
          <a:xfrm>
            <a:off x="1526650" y="2887375"/>
            <a:ext cx="0" cy="483074"/>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19" name="Text Placeholder 6">
            <a:extLst>
              <a:ext uri="{FF2B5EF4-FFF2-40B4-BE49-F238E27FC236}">
                <a16:creationId xmlns:a16="http://schemas.microsoft.com/office/drawing/2014/main" id="{C0C47468-DF1B-4CE6-9DC6-1C5936216CD6}"/>
              </a:ext>
            </a:extLst>
          </p:cNvPr>
          <p:cNvSpPr>
            <a:spLocks noGrp="1"/>
          </p:cNvSpPr>
          <p:nvPr>
            <p:ph type="body" sz="quarter" idx="19" hasCustomPrompt="1"/>
          </p:nvPr>
        </p:nvSpPr>
        <p:spPr>
          <a:xfrm>
            <a:off x="1717483" y="3623050"/>
            <a:ext cx="9636317" cy="483074"/>
          </a:xfrm>
          <a:prstGeom prst="rect">
            <a:avLst/>
          </a:prstGeom>
        </p:spPr>
        <p:txBody>
          <a:bodyPr/>
          <a:lstStyle>
            <a:lvl1pPr marL="0" indent="0">
              <a:buFontTx/>
              <a:buNone/>
              <a:defRPr sz="2600"/>
            </a:lvl1pPr>
          </a:lstStyle>
          <a:p>
            <a:pPr lvl="0"/>
            <a:r>
              <a:rPr lang="en-US"/>
              <a:t>SECTION TITLE</a:t>
            </a:r>
          </a:p>
        </p:txBody>
      </p:sp>
      <p:sp>
        <p:nvSpPr>
          <p:cNvPr id="20" name="Text Placeholder 6">
            <a:extLst>
              <a:ext uri="{FF2B5EF4-FFF2-40B4-BE49-F238E27FC236}">
                <a16:creationId xmlns:a16="http://schemas.microsoft.com/office/drawing/2014/main" id="{FF4DC0B1-2576-4009-AA10-3DFAD8BC049C}"/>
              </a:ext>
            </a:extLst>
          </p:cNvPr>
          <p:cNvSpPr>
            <a:spLocks noGrp="1"/>
          </p:cNvSpPr>
          <p:nvPr>
            <p:ph type="body" sz="quarter" idx="20" hasCustomPrompt="1"/>
          </p:nvPr>
        </p:nvSpPr>
        <p:spPr>
          <a:xfrm>
            <a:off x="838200" y="3623050"/>
            <a:ext cx="489668" cy="483074"/>
          </a:xfrm>
          <a:prstGeom prst="rect">
            <a:avLst/>
          </a:prstGeom>
        </p:spPr>
        <p:txBody>
          <a:bodyPr/>
          <a:lstStyle>
            <a:lvl1pPr marL="0" indent="0" algn="ctr">
              <a:buFontTx/>
              <a:buNone/>
              <a:defRPr>
                <a:solidFill>
                  <a:srgbClr val="2A7DE1"/>
                </a:solidFill>
              </a:defRPr>
            </a:lvl1pPr>
          </a:lstStyle>
          <a:p>
            <a:pPr lvl="0"/>
            <a:r>
              <a:rPr lang="en-US"/>
              <a:t>#</a:t>
            </a:r>
          </a:p>
        </p:txBody>
      </p:sp>
      <p:cxnSp>
        <p:nvCxnSpPr>
          <p:cNvPr id="21" name="Straight Connector 20">
            <a:extLst>
              <a:ext uri="{FF2B5EF4-FFF2-40B4-BE49-F238E27FC236}">
                <a16:creationId xmlns:a16="http://schemas.microsoft.com/office/drawing/2014/main" id="{35282FEB-A703-426A-88EF-B1B81DED156E}"/>
              </a:ext>
            </a:extLst>
          </p:cNvPr>
          <p:cNvCxnSpPr>
            <a:cxnSpLocks/>
          </p:cNvCxnSpPr>
          <p:nvPr userDrawn="1"/>
        </p:nvCxnSpPr>
        <p:spPr>
          <a:xfrm>
            <a:off x="1526650" y="3623050"/>
            <a:ext cx="0" cy="483074"/>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28" name="Text Placeholder 6">
            <a:extLst>
              <a:ext uri="{FF2B5EF4-FFF2-40B4-BE49-F238E27FC236}">
                <a16:creationId xmlns:a16="http://schemas.microsoft.com/office/drawing/2014/main" id="{0205F747-DDF7-4D4A-AFC9-25C2F6112FFA}"/>
              </a:ext>
            </a:extLst>
          </p:cNvPr>
          <p:cNvSpPr>
            <a:spLocks noGrp="1"/>
          </p:cNvSpPr>
          <p:nvPr>
            <p:ph type="body" sz="quarter" idx="21" hasCustomPrompt="1"/>
          </p:nvPr>
        </p:nvSpPr>
        <p:spPr>
          <a:xfrm>
            <a:off x="1717483" y="4358726"/>
            <a:ext cx="9636317" cy="483074"/>
          </a:xfrm>
          <a:prstGeom prst="rect">
            <a:avLst/>
          </a:prstGeom>
        </p:spPr>
        <p:txBody>
          <a:bodyPr/>
          <a:lstStyle>
            <a:lvl1pPr marL="0" indent="0">
              <a:buFontTx/>
              <a:buNone/>
              <a:defRPr sz="2600"/>
            </a:lvl1pPr>
          </a:lstStyle>
          <a:p>
            <a:pPr lvl="0"/>
            <a:r>
              <a:rPr lang="en-US"/>
              <a:t>SECTION TITLE</a:t>
            </a:r>
          </a:p>
        </p:txBody>
      </p:sp>
      <p:sp>
        <p:nvSpPr>
          <p:cNvPr id="29" name="Text Placeholder 6">
            <a:extLst>
              <a:ext uri="{FF2B5EF4-FFF2-40B4-BE49-F238E27FC236}">
                <a16:creationId xmlns:a16="http://schemas.microsoft.com/office/drawing/2014/main" id="{DE3E77C8-6CDD-4F0A-8437-B1CF22F0B13F}"/>
              </a:ext>
            </a:extLst>
          </p:cNvPr>
          <p:cNvSpPr>
            <a:spLocks noGrp="1"/>
          </p:cNvSpPr>
          <p:nvPr>
            <p:ph type="body" sz="quarter" idx="22" hasCustomPrompt="1"/>
          </p:nvPr>
        </p:nvSpPr>
        <p:spPr>
          <a:xfrm>
            <a:off x="838200" y="4358726"/>
            <a:ext cx="489668" cy="483074"/>
          </a:xfrm>
          <a:prstGeom prst="rect">
            <a:avLst/>
          </a:prstGeom>
        </p:spPr>
        <p:txBody>
          <a:bodyPr/>
          <a:lstStyle>
            <a:lvl1pPr marL="0" indent="0" algn="ctr">
              <a:buFontTx/>
              <a:buNone/>
              <a:defRPr>
                <a:solidFill>
                  <a:srgbClr val="2A7DE1"/>
                </a:solidFill>
              </a:defRPr>
            </a:lvl1pPr>
          </a:lstStyle>
          <a:p>
            <a:pPr lvl="0"/>
            <a:r>
              <a:rPr lang="en-US"/>
              <a:t>#</a:t>
            </a:r>
          </a:p>
        </p:txBody>
      </p:sp>
      <p:cxnSp>
        <p:nvCxnSpPr>
          <p:cNvPr id="30" name="Straight Connector 29">
            <a:extLst>
              <a:ext uri="{FF2B5EF4-FFF2-40B4-BE49-F238E27FC236}">
                <a16:creationId xmlns:a16="http://schemas.microsoft.com/office/drawing/2014/main" id="{F47FF766-4402-4BD2-A5F9-A037317A9A11}"/>
              </a:ext>
            </a:extLst>
          </p:cNvPr>
          <p:cNvCxnSpPr>
            <a:cxnSpLocks/>
          </p:cNvCxnSpPr>
          <p:nvPr userDrawn="1"/>
        </p:nvCxnSpPr>
        <p:spPr>
          <a:xfrm>
            <a:off x="1526650" y="4358726"/>
            <a:ext cx="0" cy="483074"/>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31" name="Text Placeholder 6">
            <a:extLst>
              <a:ext uri="{FF2B5EF4-FFF2-40B4-BE49-F238E27FC236}">
                <a16:creationId xmlns:a16="http://schemas.microsoft.com/office/drawing/2014/main" id="{480CDE12-34D1-40F0-8185-404F4C28C044}"/>
              </a:ext>
            </a:extLst>
          </p:cNvPr>
          <p:cNvSpPr>
            <a:spLocks noGrp="1"/>
          </p:cNvSpPr>
          <p:nvPr>
            <p:ph type="body" sz="quarter" idx="23" hasCustomPrompt="1"/>
          </p:nvPr>
        </p:nvSpPr>
        <p:spPr>
          <a:xfrm>
            <a:off x="1717483" y="5094402"/>
            <a:ext cx="9636317" cy="483074"/>
          </a:xfrm>
          <a:prstGeom prst="rect">
            <a:avLst/>
          </a:prstGeom>
        </p:spPr>
        <p:txBody>
          <a:bodyPr/>
          <a:lstStyle>
            <a:lvl1pPr marL="0" indent="0">
              <a:buFontTx/>
              <a:buNone/>
              <a:defRPr sz="2600"/>
            </a:lvl1pPr>
          </a:lstStyle>
          <a:p>
            <a:pPr lvl="0"/>
            <a:r>
              <a:rPr lang="en-US"/>
              <a:t>SECTION TITLE</a:t>
            </a:r>
          </a:p>
        </p:txBody>
      </p:sp>
      <p:sp>
        <p:nvSpPr>
          <p:cNvPr id="32" name="Text Placeholder 6">
            <a:extLst>
              <a:ext uri="{FF2B5EF4-FFF2-40B4-BE49-F238E27FC236}">
                <a16:creationId xmlns:a16="http://schemas.microsoft.com/office/drawing/2014/main" id="{45F55D1E-57B4-478B-8D32-69F6D45B83CA}"/>
              </a:ext>
            </a:extLst>
          </p:cNvPr>
          <p:cNvSpPr>
            <a:spLocks noGrp="1"/>
          </p:cNvSpPr>
          <p:nvPr>
            <p:ph type="body" sz="quarter" idx="24" hasCustomPrompt="1"/>
          </p:nvPr>
        </p:nvSpPr>
        <p:spPr>
          <a:xfrm>
            <a:off x="838200" y="5094402"/>
            <a:ext cx="489668" cy="483074"/>
          </a:xfrm>
          <a:prstGeom prst="rect">
            <a:avLst/>
          </a:prstGeom>
        </p:spPr>
        <p:txBody>
          <a:bodyPr/>
          <a:lstStyle>
            <a:lvl1pPr marL="0" indent="0" algn="ctr">
              <a:buFontTx/>
              <a:buNone/>
              <a:defRPr>
                <a:solidFill>
                  <a:srgbClr val="2A7DE1"/>
                </a:solidFill>
              </a:defRPr>
            </a:lvl1pPr>
          </a:lstStyle>
          <a:p>
            <a:pPr lvl="0"/>
            <a:r>
              <a:rPr lang="en-US"/>
              <a:t>#</a:t>
            </a:r>
          </a:p>
        </p:txBody>
      </p:sp>
      <p:cxnSp>
        <p:nvCxnSpPr>
          <p:cNvPr id="33" name="Straight Connector 32">
            <a:extLst>
              <a:ext uri="{FF2B5EF4-FFF2-40B4-BE49-F238E27FC236}">
                <a16:creationId xmlns:a16="http://schemas.microsoft.com/office/drawing/2014/main" id="{8BE73717-AF12-4E1F-83E1-DAA61D434442}"/>
              </a:ext>
            </a:extLst>
          </p:cNvPr>
          <p:cNvCxnSpPr>
            <a:cxnSpLocks/>
          </p:cNvCxnSpPr>
          <p:nvPr userDrawn="1"/>
        </p:nvCxnSpPr>
        <p:spPr>
          <a:xfrm>
            <a:off x="1526650" y="5094402"/>
            <a:ext cx="0" cy="483074"/>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78686406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Section Title Layou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60BEE-168E-4E19-8318-9662D8EACF52}"/>
              </a:ext>
            </a:extLst>
          </p:cNvPr>
          <p:cNvSpPr>
            <a:spLocks noGrp="1"/>
          </p:cNvSpPr>
          <p:nvPr>
            <p:ph type="title" hasCustomPrompt="1"/>
          </p:nvPr>
        </p:nvSpPr>
        <p:spPr>
          <a:xfrm>
            <a:off x="751936" y="2360703"/>
            <a:ext cx="7858664" cy="1269578"/>
          </a:xfrm>
          <a:prstGeom prst="rect">
            <a:avLst/>
          </a:prstGeom>
        </p:spPr>
        <p:txBody>
          <a:bodyPr/>
          <a:lstStyle>
            <a:lvl1pPr>
              <a:defRPr>
                <a:solidFill>
                  <a:schemeClr val="bg1"/>
                </a:solidFill>
              </a:defRPr>
            </a:lvl1pPr>
          </a:lstStyle>
          <a:p>
            <a:r>
              <a:rPr lang="en-US"/>
              <a:t>SECTION TITLE</a:t>
            </a:r>
          </a:p>
        </p:txBody>
      </p:sp>
      <p:sp>
        <p:nvSpPr>
          <p:cNvPr id="5" name="Slide Number Placeholder 4">
            <a:extLst>
              <a:ext uri="{FF2B5EF4-FFF2-40B4-BE49-F238E27FC236}">
                <a16:creationId xmlns:a16="http://schemas.microsoft.com/office/drawing/2014/main" id="{15451916-565D-4F5F-BAAA-793D743C1DC1}"/>
              </a:ext>
            </a:extLst>
          </p:cNvPr>
          <p:cNvSpPr>
            <a:spLocks noGrp="1"/>
          </p:cNvSpPr>
          <p:nvPr>
            <p:ph type="sldNum" sz="quarter" idx="12"/>
          </p:nvPr>
        </p:nvSpPr>
        <p:spPr/>
        <p:txBody>
          <a:bodyPr/>
          <a:lstStyle/>
          <a:p>
            <a:fld id="{89C7E415-4566-4AA7-A064-34CADDD08FCF}" type="slidenum">
              <a:rPr lang="en-US" smtClean="0"/>
              <a:t>‹#›</a:t>
            </a:fld>
            <a:endParaRPr lang="en-US" dirty="0"/>
          </a:p>
        </p:txBody>
      </p:sp>
      <p:pic>
        <p:nvPicPr>
          <p:cNvPr id="6" name="Graphic 5">
            <a:extLst>
              <a:ext uri="{FF2B5EF4-FFF2-40B4-BE49-F238E27FC236}">
                <a16:creationId xmlns:a16="http://schemas.microsoft.com/office/drawing/2014/main" id="{21058000-0E01-401F-B6A0-5A9B78316AC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895553" y="4166112"/>
            <a:ext cx="1352550" cy="1743075"/>
          </a:xfrm>
          <a:prstGeom prst="rect">
            <a:avLst/>
          </a:prstGeom>
        </p:spPr>
      </p:pic>
      <p:sp>
        <p:nvSpPr>
          <p:cNvPr id="7" name="Text Placeholder 7">
            <a:extLst>
              <a:ext uri="{FF2B5EF4-FFF2-40B4-BE49-F238E27FC236}">
                <a16:creationId xmlns:a16="http://schemas.microsoft.com/office/drawing/2014/main" id="{1795874E-206A-452F-B270-9BFD7D478327}"/>
              </a:ext>
            </a:extLst>
          </p:cNvPr>
          <p:cNvSpPr>
            <a:spLocks noGrp="1"/>
          </p:cNvSpPr>
          <p:nvPr>
            <p:ph type="body" sz="quarter" idx="10" hasCustomPrompt="1"/>
          </p:nvPr>
        </p:nvSpPr>
        <p:spPr>
          <a:xfrm>
            <a:off x="751936" y="3347500"/>
            <a:ext cx="7858664" cy="2520969"/>
          </a:xfrm>
          <a:prstGeom prst="rect">
            <a:avLst/>
          </a:prstGeom>
        </p:spPr>
        <p:txBody>
          <a:bodyPr/>
          <a:lstStyle>
            <a:lvl1pPr marL="342884" indent="-342884">
              <a:buFont typeface="Arial" panose="020B0604020202020204" pitchFamily="34" charset="0"/>
              <a:buChar char="•"/>
              <a:defRPr sz="24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Bullets or paragraph</a:t>
            </a:r>
          </a:p>
        </p:txBody>
      </p:sp>
    </p:spTree>
    <p:extLst>
      <p:ext uri="{BB962C8B-B14F-4D97-AF65-F5344CB8AC3E}">
        <p14:creationId xmlns:p14="http://schemas.microsoft.com/office/powerpoint/2010/main" val="241842019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AF4F3D8-8157-4B66-A80C-AD4F8CA4FBAB}"/>
              </a:ext>
            </a:extLst>
          </p:cNvPr>
          <p:cNvSpPr>
            <a:spLocks noGrp="1"/>
          </p:cNvSpPr>
          <p:nvPr>
            <p:ph type="dt" sz="half" idx="10"/>
          </p:nvPr>
        </p:nvSpPr>
        <p:spPr>
          <a:xfrm>
            <a:off x="838201" y="6161790"/>
            <a:ext cx="2743200" cy="365125"/>
          </a:xfrm>
        </p:spPr>
        <p:txBody>
          <a:bodyPr/>
          <a:lstStyle/>
          <a:p>
            <a:fld id="{F94D6F08-7C32-4176-9E97-E6718BFD6007}" type="datetime1">
              <a:rPr lang="en-US" smtClean="0"/>
              <a:t>9/30/2021</a:t>
            </a:fld>
            <a:endParaRPr lang="en-US" dirty="0"/>
          </a:p>
        </p:txBody>
      </p:sp>
      <p:sp>
        <p:nvSpPr>
          <p:cNvPr id="5" name="Footer Placeholder 4">
            <a:extLst>
              <a:ext uri="{FF2B5EF4-FFF2-40B4-BE49-F238E27FC236}">
                <a16:creationId xmlns:a16="http://schemas.microsoft.com/office/drawing/2014/main" id="{2C96A360-8369-49E2-98C7-EDAD45E93F60}"/>
              </a:ext>
            </a:extLst>
          </p:cNvPr>
          <p:cNvSpPr>
            <a:spLocks noGrp="1"/>
          </p:cNvSpPr>
          <p:nvPr>
            <p:ph type="ftr" sz="quarter" idx="11"/>
          </p:nvPr>
        </p:nvSpPr>
        <p:spPr>
          <a:xfrm>
            <a:off x="4038600" y="6161791"/>
            <a:ext cx="4114800" cy="276999"/>
          </a:xfrm>
        </p:spPr>
        <p:txBody>
          <a:bodyPr/>
          <a:lstStyle/>
          <a:p>
            <a:r>
              <a:rPr lang="en-US" dirty="0"/>
              <a:t>© 2021 United Way of Greater Cleveland</a:t>
            </a:r>
          </a:p>
        </p:txBody>
      </p:sp>
      <p:sp>
        <p:nvSpPr>
          <p:cNvPr id="6" name="Slide Number Placeholder 5">
            <a:extLst>
              <a:ext uri="{FF2B5EF4-FFF2-40B4-BE49-F238E27FC236}">
                <a16:creationId xmlns:a16="http://schemas.microsoft.com/office/drawing/2014/main" id="{14EA173A-A49D-494C-8F3C-4D533E2AF811}"/>
              </a:ext>
            </a:extLst>
          </p:cNvPr>
          <p:cNvSpPr>
            <a:spLocks noGrp="1"/>
          </p:cNvSpPr>
          <p:nvPr>
            <p:ph type="sldNum" sz="quarter" idx="12"/>
          </p:nvPr>
        </p:nvSpPr>
        <p:spPr>
          <a:xfrm>
            <a:off x="8610600" y="6161791"/>
            <a:ext cx="2743200" cy="276999"/>
          </a:xfrm>
        </p:spPr>
        <p:txBody>
          <a:bodyPr/>
          <a:lstStyle/>
          <a:p>
            <a:fld id="{89C7E415-4566-4AA7-A064-34CADDD08FCF}" type="slidenum">
              <a:rPr lang="en-US" smtClean="0"/>
              <a:t>‹#›</a:t>
            </a:fld>
            <a:endParaRPr lang="en-US" dirty="0"/>
          </a:p>
        </p:txBody>
      </p:sp>
      <p:sp>
        <p:nvSpPr>
          <p:cNvPr id="7" name="Title 1">
            <a:extLst>
              <a:ext uri="{FF2B5EF4-FFF2-40B4-BE49-F238E27FC236}">
                <a16:creationId xmlns:a16="http://schemas.microsoft.com/office/drawing/2014/main" id="{9E30D7B5-65CD-4C26-8A45-250CBB330BEB}"/>
              </a:ext>
            </a:extLst>
          </p:cNvPr>
          <p:cNvSpPr>
            <a:spLocks noGrp="1"/>
          </p:cNvSpPr>
          <p:nvPr>
            <p:ph type="title" hasCustomPrompt="1"/>
          </p:nvPr>
        </p:nvSpPr>
        <p:spPr>
          <a:xfrm>
            <a:off x="838200" y="612475"/>
            <a:ext cx="10515600" cy="461652"/>
          </a:xfrm>
          <a:prstGeom prst="rect">
            <a:avLst/>
          </a:prstGeom>
        </p:spPr>
        <p:txBody>
          <a:bodyPr/>
          <a:lstStyle>
            <a:lvl1pPr>
              <a:defRPr sz="3000">
                <a:solidFill>
                  <a:schemeClr val="accent4"/>
                </a:solidFill>
                <a:latin typeface="+mn-lt"/>
              </a:defRPr>
            </a:lvl1pPr>
          </a:lstStyle>
          <a:p>
            <a:r>
              <a:rPr lang="en-US"/>
              <a:t>SLIDE TITLE</a:t>
            </a:r>
          </a:p>
        </p:txBody>
      </p:sp>
      <p:sp>
        <p:nvSpPr>
          <p:cNvPr id="8" name="Text Placeholder 6">
            <a:extLst>
              <a:ext uri="{FF2B5EF4-FFF2-40B4-BE49-F238E27FC236}">
                <a16:creationId xmlns:a16="http://schemas.microsoft.com/office/drawing/2014/main" id="{F1A26B80-F026-4DD0-B95D-28FB3702E7F2}"/>
              </a:ext>
            </a:extLst>
          </p:cNvPr>
          <p:cNvSpPr>
            <a:spLocks noGrp="1"/>
          </p:cNvSpPr>
          <p:nvPr>
            <p:ph type="body" sz="quarter" idx="13" hasCustomPrompt="1"/>
          </p:nvPr>
        </p:nvSpPr>
        <p:spPr>
          <a:xfrm>
            <a:off x="838201" y="2910177"/>
            <a:ext cx="3200400" cy="2731797"/>
          </a:xfrm>
          <a:prstGeom prst="rect">
            <a:avLst/>
          </a:prstGeom>
        </p:spPr>
        <p:txBody>
          <a:bodyPr/>
          <a:lstStyle>
            <a:lvl1pPr>
              <a:defRPr sz="2400"/>
            </a:lvl1pPr>
          </a:lstStyle>
          <a:p>
            <a:pPr lvl="0"/>
            <a:r>
              <a:rPr lang="en-US"/>
              <a:t>Bullets or paragraph</a:t>
            </a:r>
          </a:p>
        </p:txBody>
      </p:sp>
      <p:cxnSp>
        <p:nvCxnSpPr>
          <p:cNvPr id="9" name="Straight Connector 8">
            <a:extLst>
              <a:ext uri="{FF2B5EF4-FFF2-40B4-BE49-F238E27FC236}">
                <a16:creationId xmlns:a16="http://schemas.microsoft.com/office/drawing/2014/main" id="{48955B13-C3E7-4B54-AC69-B8CDB693E593}"/>
              </a:ext>
            </a:extLst>
          </p:cNvPr>
          <p:cNvCxnSpPr>
            <a:cxnSpLocks/>
          </p:cNvCxnSpPr>
          <p:nvPr userDrawn="1"/>
        </p:nvCxnSpPr>
        <p:spPr>
          <a:xfrm>
            <a:off x="953729" y="5909187"/>
            <a:ext cx="10294374" cy="0"/>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10" name="Text Placeholder 6">
            <a:extLst>
              <a:ext uri="{FF2B5EF4-FFF2-40B4-BE49-F238E27FC236}">
                <a16:creationId xmlns:a16="http://schemas.microsoft.com/office/drawing/2014/main" id="{66C27F17-A1C1-4081-9761-899FF6863BB9}"/>
              </a:ext>
            </a:extLst>
          </p:cNvPr>
          <p:cNvSpPr>
            <a:spLocks noGrp="1"/>
          </p:cNvSpPr>
          <p:nvPr>
            <p:ph type="body" sz="quarter" idx="14" hasCustomPrompt="1"/>
          </p:nvPr>
        </p:nvSpPr>
        <p:spPr>
          <a:xfrm>
            <a:off x="838200" y="1216027"/>
            <a:ext cx="10515600" cy="612773"/>
          </a:xfrm>
          <a:prstGeom prst="rect">
            <a:avLst/>
          </a:prstGeom>
        </p:spPr>
        <p:txBody>
          <a:bodyPr/>
          <a:lstStyle>
            <a:lvl1pPr marL="0" indent="0">
              <a:buFontTx/>
              <a:buNone/>
              <a:defRPr sz="2200"/>
            </a:lvl1pPr>
          </a:lstStyle>
          <a:p>
            <a:pPr lvl="0"/>
            <a:r>
              <a:rPr lang="en-US"/>
              <a:t>Slide title intro paragraph</a:t>
            </a:r>
          </a:p>
        </p:txBody>
      </p:sp>
      <p:sp>
        <p:nvSpPr>
          <p:cNvPr id="12" name="Text Placeholder 6">
            <a:extLst>
              <a:ext uri="{FF2B5EF4-FFF2-40B4-BE49-F238E27FC236}">
                <a16:creationId xmlns:a16="http://schemas.microsoft.com/office/drawing/2014/main" id="{52AFEA89-47DB-4A99-A38B-E8C993A3B352}"/>
              </a:ext>
            </a:extLst>
          </p:cNvPr>
          <p:cNvSpPr>
            <a:spLocks noGrp="1"/>
          </p:cNvSpPr>
          <p:nvPr>
            <p:ph type="body" sz="quarter" idx="15" hasCustomPrompt="1"/>
          </p:nvPr>
        </p:nvSpPr>
        <p:spPr>
          <a:xfrm>
            <a:off x="4495800" y="2910176"/>
            <a:ext cx="3200400" cy="2731797"/>
          </a:xfrm>
          <a:prstGeom prst="rect">
            <a:avLst/>
          </a:prstGeom>
        </p:spPr>
        <p:txBody>
          <a:bodyPr/>
          <a:lstStyle>
            <a:lvl1pPr>
              <a:defRPr sz="2400"/>
            </a:lvl1pPr>
          </a:lstStyle>
          <a:p>
            <a:pPr lvl="0"/>
            <a:r>
              <a:rPr lang="en-US"/>
              <a:t>Bullets or paragraph</a:t>
            </a:r>
          </a:p>
        </p:txBody>
      </p:sp>
      <p:sp>
        <p:nvSpPr>
          <p:cNvPr id="13" name="Text Placeholder 6">
            <a:extLst>
              <a:ext uri="{FF2B5EF4-FFF2-40B4-BE49-F238E27FC236}">
                <a16:creationId xmlns:a16="http://schemas.microsoft.com/office/drawing/2014/main" id="{E4CCDFC8-1F69-4AE6-9F5B-5BA9276420B0}"/>
              </a:ext>
            </a:extLst>
          </p:cNvPr>
          <p:cNvSpPr>
            <a:spLocks noGrp="1"/>
          </p:cNvSpPr>
          <p:nvPr>
            <p:ph type="body" sz="quarter" idx="16" hasCustomPrompt="1"/>
          </p:nvPr>
        </p:nvSpPr>
        <p:spPr>
          <a:xfrm>
            <a:off x="8153399" y="2910175"/>
            <a:ext cx="3200400" cy="2731798"/>
          </a:xfrm>
          <a:prstGeom prst="rect">
            <a:avLst/>
          </a:prstGeom>
        </p:spPr>
        <p:txBody>
          <a:bodyPr/>
          <a:lstStyle>
            <a:lvl1pPr>
              <a:defRPr sz="2400"/>
            </a:lvl1pPr>
          </a:lstStyle>
          <a:p>
            <a:pPr lvl="0"/>
            <a:r>
              <a:rPr lang="en-US"/>
              <a:t>Bullets or paragraph</a:t>
            </a:r>
          </a:p>
        </p:txBody>
      </p:sp>
      <p:sp>
        <p:nvSpPr>
          <p:cNvPr id="14" name="Text Placeholder 6">
            <a:extLst>
              <a:ext uri="{FF2B5EF4-FFF2-40B4-BE49-F238E27FC236}">
                <a16:creationId xmlns:a16="http://schemas.microsoft.com/office/drawing/2014/main" id="{1E491995-2C30-45C5-AD5A-BC108E91EBC1}"/>
              </a:ext>
            </a:extLst>
          </p:cNvPr>
          <p:cNvSpPr>
            <a:spLocks noGrp="1"/>
          </p:cNvSpPr>
          <p:nvPr>
            <p:ph type="body" sz="quarter" idx="17" hasCustomPrompt="1"/>
          </p:nvPr>
        </p:nvSpPr>
        <p:spPr>
          <a:xfrm>
            <a:off x="838201" y="2209940"/>
            <a:ext cx="3200400" cy="516560"/>
          </a:xfrm>
          <a:prstGeom prst="rect">
            <a:avLst/>
          </a:prstGeom>
        </p:spPr>
        <p:txBody>
          <a:bodyPr/>
          <a:lstStyle>
            <a:lvl1pPr marL="0" indent="0" algn="ctr">
              <a:buFontTx/>
              <a:buNone/>
              <a:defRPr sz="3200"/>
            </a:lvl1pPr>
          </a:lstStyle>
          <a:p>
            <a:pPr lvl="0"/>
            <a:r>
              <a:rPr lang="en-US"/>
              <a:t>HEADLINE</a:t>
            </a:r>
          </a:p>
        </p:txBody>
      </p:sp>
      <p:sp>
        <p:nvSpPr>
          <p:cNvPr id="15" name="Text Placeholder 6">
            <a:extLst>
              <a:ext uri="{FF2B5EF4-FFF2-40B4-BE49-F238E27FC236}">
                <a16:creationId xmlns:a16="http://schemas.microsoft.com/office/drawing/2014/main" id="{82010D85-BC04-4406-AE5A-755F9C25D1F8}"/>
              </a:ext>
            </a:extLst>
          </p:cNvPr>
          <p:cNvSpPr>
            <a:spLocks noGrp="1"/>
          </p:cNvSpPr>
          <p:nvPr>
            <p:ph type="body" sz="quarter" idx="18" hasCustomPrompt="1"/>
          </p:nvPr>
        </p:nvSpPr>
        <p:spPr>
          <a:xfrm>
            <a:off x="4495800" y="2209940"/>
            <a:ext cx="3200400" cy="516560"/>
          </a:xfrm>
          <a:prstGeom prst="rect">
            <a:avLst/>
          </a:prstGeom>
        </p:spPr>
        <p:txBody>
          <a:bodyPr/>
          <a:lstStyle>
            <a:lvl1pPr marL="0" indent="0" algn="ctr">
              <a:buFontTx/>
              <a:buNone/>
              <a:defRPr sz="3200"/>
            </a:lvl1pPr>
          </a:lstStyle>
          <a:p>
            <a:pPr lvl="0"/>
            <a:r>
              <a:rPr lang="en-US"/>
              <a:t>HEADLINE</a:t>
            </a:r>
          </a:p>
        </p:txBody>
      </p:sp>
      <p:sp>
        <p:nvSpPr>
          <p:cNvPr id="16" name="Text Placeholder 6">
            <a:extLst>
              <a:ext uri="{FF2B5EF4-FFF2-40B4-BE49-F238E27FC236}">
                <a16:creationId xmlns:a16="http://schemas.microsoft.com/office/drawing/2014/main" id="{4F280544-BA21-4BC0-BBBC-2936849ED91B}"/>
              </a:ext>
            </a:extLst>
          </p:cNvPr>
          <p:cNvSpPr>
            <a:spLocks noGrp="1"/>
          </p:cNvSpPr>
          <p:nvPr>
            <p:ph type="body" sz="quarter" idx="19" hasCustomPrompt="1"/>
          </p:nvPr>
        </p:nvSpPr>
        <p:spPr>
          <a:xfrm>
            <a:off x="8136834" y="2209940"/>
            <a:ext cx="3200400" cy="516560"/>
          </a:xfrm>
          <a:prstGeom prst="rect">
            <a:avLst/>
          </a:prstGeom>
        </p:spPr>
        <p:txBody>
          <a:bodyPr/>
          <a:lstStyle>
            <a:lvl1pPr marL="0" indent="0" algn="ctr">
              <a:buFontTx/>
              <a:buNone/>
              <a:defRPr sz="3200"/>
            </a:lvl1pPr>
          </a:lstStyle>
          <a:p>
            <a:pPr lvl="0"/>
            <a:r>
              <a:rPr lang="en-US"/>
              <a:t>HEADLINE</a:t>
            </a:r>
          </a:p>
        </p:txBody>
      </p:sp>
    </p:spTree>
    <p:extLst>
      <p:ext uri="{BB962C8B-B14F-4D97-AF65-F5344CB8AC3E}">
        <p14:creationId xmlns:p14="http://schemas.microsoft.com/office/powerpoint/2010/main" val="119701854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AF4F3D8-8157-4B66-A80C-AD4F8CA4FBAB}"/>
              </a:ext>
            </a:extLst>
          </p:cNvPr>
          <p:cNvSpPr>
            <a:spLocks noGrp="1"/>
          </p:cNvSpPr>
          <p:nvPr>
            <p:ph type="dt" sz="half" idx="10"/>
          </p:nvPr>
        </p:nvSpPr>
        <p:spPr>
          <a:xfrm>
            <a:off x="838201" y="6161790"/>
            <a:ext cx="2743200" cy="365125"/>
          </a:xfrm>
        </p:spPr>
        <p:txBody>
          <a:bodyPr/>
          <a:lstStyle/>
          <a:p>
            <a:fld id="{6801472A-AFAD-4152-94B8-490559619C37}" type="datetime1">
              <a:rPr lang="en-US" smtClean="0"/>
              <a:t>9/30/2021</a:t>
            </a:fld>
            <a:endParaRPr lang="en-US" dirty="0"/>
          </a:p>
        </p:txBody>
      </p:sp>
      <p:sp>
        <p:nvSpPr>
          <p:cNvPr id="5" name="Footer Placeholder 4">
            <a:extLst>
              <a:ext uri="{FF2B5EF4-FFF2-40B4-BE49-F238E27FC236}">
                <a16:creationId xmlns:a16="http://schemas.microsoft.com/office/drawing/2014/main" id="{2C96A360-8369-49E2-98C7-EDAD45E93F60}"/>
              </a:ext>
            </a:extLst>
          </p:cNvPr>
          <p:cNvSpPr>
            <a:spLocks noGrp="1"/>
          </p:cNvSpPr>
          <p:nvPr>
            <p:ph type="ftr" sz="quarter" idx="11"/>
          </p:nvPr>
        </p:nvSpPr>
        <p:spPr>
          <a:xfrm>
            <a:off x="4038600" y="6161791"/>
            <a:ext cx="4114800" cy="276999"/>
          </a:xfrm>
        </p:spPr>
        <p:txBody>
          <a:bodyPr/>
          <a:lstStyle/>
          <a:p>
            <a:r>
              <a:rPr lang="en-US" dirty="0"/>
              <a:t>© 2021 United Way of Greater Cleveland</a:t>
            </a:r>
          </a:p>
        </p:txBody>
      </p:sp>
      <p:sp>
        <p:nvSpPr>
          <p:cNvPr id="6" name="Slide Number Placeholder 5">
            <a:extLst>
              <a:ext uri="{FF2B5EF4-FFF2-40B4-BE49-F238E27FC236}">
                <a16:creationId xmlns:a16="http://schemas.microsoft.com/office/drawing/2014/main" id="{14EA173A-A49D-494C-8F3C-4D533E2AF811}"/>
              </a:ext>
            </a:extLst>
          </p:cNvPr>
          <p:cNvSpPr>
            <a:spLocks noGrp="1"/>
          </p:cNvSpPr>
          <p:nvPr>
            <p:ph type="sldNum" sz="quarter" idx="12"/>
          </p:nvPr>
        </p:nvSpPr>
        <p:spPr>
          <a:xfrm>
            <a:off x="8610600" y="6161791"/>
            <a:ext cx="2743200" cy="276999"/>
          </a:xfrm>
        </p:spPr>
        <p:txBody>
          <a:bodyPr/>
          <a:lstStyle/>
          <a:p>
            <a:fld id="{89C7E415-4566-4AA7-A064-34CADDD08FCF}" type="slidenum">
              <a:rPr lang="en-US" smtClean="0"/>
              <a:t>‹#›</a:t>
            </a:fld>
            <a:endParaRPr lang="en-US" dirty="0"/>
          </a:p>
        </p:txBody>
      </p:sp>
      <p:sp>
        <p:nvSpPr>
          <p:cNvPr id="7" name="Title 1">
            <a:extLst>
              <a:ext uri="{FF2B5EF4-FFF2-40B4-BE49-F238E27FC236}">
                <a16:creationId xmlns:a16="http://schemas.microsoft.com/office/drawing/2014/main" id="{DCBD80C3-99DB-4582-904D-EFA59ED8579D}"/>
              </a:ext>
            </a:extLst>
          </p:cNvPr>
          <p:cNvSpPr>
            <a:spLocks noGrp="1"/>
          </p:cNvSpPr>
          <p:nvPr>
            <p:ph type="title" hasCustomPrompt="1"/>
          </p:nvPr>
        </p:nvSpPr>
        <p:spPr>
          <a:xfrm>
            <a:off x="838200" y="612475"/>
            <a:ext cx="10515600" cy="461652"/>
          </a:xfrm>
          <a:prstGeom prst="rect">
            <a:avLst/>
          </a:prstGeom>
        </p:spPr>
        <p:txBody>
          <a:bodyPr/>
          <a:lstStyle>
            <a:lvl1pPr>
              <a:defRPr sz="3000">
                <a:solidFill>
                  <a:schemeClr val="accent4"/>
                </a:solidFill>
                <a:latin typeface="+mn-lt"/>
              </a:defRPr>
            </a:lvl1pPr>
          </a:lstStyle>
          <a:p>
            <a:r>
              <a:rPr lang="en-US"/>
              <a:t>SLIDE TITLE</a:t>
            </a:r>
          </a:p>
        </p:txBody>
      </p:sp>
      <p:sp>
        <p:nvSpPr>
          <p:cNvPr id="8" name="Text Placeholder 6">
            <a:extLst>
              <a:ext uri="{FF2B5EF4-FFF2-40B4-BE49-F238E27FC236}">
                <a16:creationId xmlns:a16="http://schemas.microsoft.com/office/drawing/2014/main" id="{55ABCB67-E0FA-4FB6-A54F-B74BBCB1BD74}"/>
              </a:ext>
            </a:extLst>
          </p:cNvPr>
          <p:cNvSpPr>
            <a:spLocks noGrp="1"/>
          </p:cNvSpPr>
          <p:nvPr>
            <p:ph type="body" sz="quarter" idx="13" hasCustomPrompt="1"/>
          </p:nvPr>
        </p:nvSpPr>
        <p:spPr>
          <a:xfrm>
            <a:off x="838200" y="2115048"/>
            <a:ext cx="10515600" cy="667910"/>
          </a:xfrm>
          <a:prstGeom prst="rect">
            <a:avLst/>
          </a:prstGeom>
        </p:spPr>
        <p:txBody>
          <a:bodyPr/>
          <a:lstStyle>
            <a:lvl1pPr marL="0" indent="0">
              <a:buFontTx/>
              <a:buNone/>
              <a:defRPr sz="4400"/>
            </a:lvl1pPr>
          </a:lstStyle>
          <a:p>
            <a:pPr lvl="0"/>
            <a:r>
              <a:rPr lang="en-US"/>
              <a:t>HEADLINE</a:t>
            </a:r>
          </a:p>
        </p:txBody>
      </p:sp>
      <p:cxnSp>
        <p:nvCxnSpPr>
          <p:cNvPr id="9" name="Straight Connector 8">
            <a:extLst>
              <a:ext uri="{FF2B5EF4-FFF2-40B4-BE49-F238E27FC236}">
                <a16:creationId xmlns:a16="http://schemas.microsoft.com/office/drawing/2014/main" id="{2E199D98-B784-4A64-B7B5-F81FB252B37E}"/>
              </a:ext>
            </a:extLst>
          </p:cNvPr>
          <p:cNvCxnSpPr>
            <a:cxnSpLocks/>
          </p:cNvCxnSpPr>
          <p:nvPr userDrawn="1"/>
        </p:nvCxnSpPr>
        <p:spPr>
          <a:xfrm>
            <a:off x="953729" y="5909187"/>
            <a:ext cx="10294374" cy="0"/>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10" name="Text Placeholder 6">
            <a:extLst>
              <a:ext uri="{FF2B5EF4-FFF2-40B4-BE49-F238E27FC236}">
                <a16:creationId xmlns:a16="http://schemas.microsoft.com/office/drawing/2014/main" id="{923F085C-A9A9-409D-9CCA-A8226E62B691}"/>
              </a:ext>
            </a:extLst>
          </p:cNvPr>
          <p:cNvSpPr>
            <a:spLocks noGrp="1"/>
          </p:cNvSpPr>
          <p:nvPr>
            <p:ph type="body" sz="quarter" idx="14" hasCustomPrompt="1"/>
          </p:nvPr>
        </p:nvSpPr>
        <p:spPr>
          <a:xfrm>
            <a:off x="838200" y="3140766"/>
            <a:ext cx="10515600" cy="1916264"/>
          </a:xfrm>
          <a:prstGeom prst="rect">
            <a:avLst/>
          </a:prstGeom>
        </p:spPr>
        <p:txBody>
          <a:bodyPr/>
          <a:lstStyle>
            <a:lvl1pPr>
              <a:defRPr sz="2800"/>
            </a:lvl1pPr>
          </a:lstStyle>
          <a:p>
            <a:pPr lvl="0"/>
            <a:r>
              <a:rPr lang="en-US"/>
              <a:t>Bullets or paragraph</a:t>
            </a:r>
          </a:p>
        </p:txBody>
      </p:sp>
    </p:spTree>
    <p:extLst>
      <p:ext uri="{BB962C8B-B14F-4D97-AF65-F5344CB8AC3E}">
        <p14:creationId xmlns:p14="http://schemas.microsoft.com/office/powerpoint/2010/main" val="20913659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AF4F3D8-8157-4B66-A80C-AD4F8CA4FBAB}"/>
              </a:ext>
            </a:extLst>
          </p:cNvPr>
          <p:cNvSpPr>
            <a:spLocks noGrp="1"/>
          </p:cNvSpPr>
          <p:nvPr>
            <p:ph type="dt" sz="half" idx="10"/>
          </p:nvPr>
        </p:nvSpPr>
        <p:spPr>
          <a:xfrm>
            <a:off x="838201" y="6161790"/>
            <a:ext cx="2743200" cy="365125"/>
          </a:xfrm>
        </p:spPr>
        <p:txBody>
          <a:bodyPr/>
          <a:lstStyle/>
          <a:p>
            <a:fld id="{193C3F89-3BEA-4BF6-B15D-81297C6EF85C}" type="datetime1">
              <a:rPr lang="en-US" smtClean="0"/>
              <a:t>9/30/2021</a:t>
            </a:fld>
            <a:endParaRPr lang="en-US" dirty="0"/>
          </a:p>
        </p:txBody>
      </p:sp>
      <p:sp>
        <p:nvSpPr>
          <p:cNvPr id="5" name="Footer Placeholder 4">
            <a:extLst>
              <a:ext uri="{FF2B5EF4-FFF2-40B4-BE49-F238E27FC236}">
                <a16:creationId xmlns:a16="http://schemas.microsoft.com/office/drawing/2014/main" id="{2C96A360-8369-49E2-98C7-EDAD45E93F60}"/>
              </a:ext>
            </a:extLst>
          </p:cNvPr>
          <p:cNvSpPr>
            <a:spLocks noGrp="1"/>
          </p:cNvSpPr>
          <p:nvPr>
            <p:ph type="ftr" sz="quarter" idx="11"/>
          </p:nvPr>
        </p:nvSpPr>
        <p:spPr>
          <a:xfrm>
            <a:off x="4038600" y="6161791"/>
            <a:ext cx="4114800" cy="276999"/>
          </a:xfrm>
        </p:spPr>
        <p:txBody>
          <a:bodyPr/>
          <a:lstStyle/>
          <a:p>
            <a:r>
              <a:rPr lang="en-US" dirty="0"/>
              <a:t>© 2021 United Way of Greater Cleveland</a:t>
            </a:r>
          </a:p>
        </p:txBody>
      </p:sp>
      <p:sp>
        <p:nvSpPr>
          <p:cNvPr id="6" name="Slide Number Placeholder 5">
            <a:extLst>
              <a:ext uri="{FF2B5EF4-FFF2-40B4-BE49-F238E27FC236}">
                <a16:creationId xmlns:a16="http://schemas.microsoft.com/office/drawing/2014/main" id="{14EA173A-A49D-494C-8F3C-4D533E2AF811}"/>
              </a:ext>
            </a:extLst>
          </p:cNvPr>
          <p:cNvSpPr>
            <a:spLocks noGrp="1"/>
          </p:cNvSpPr>
          <p:nvPr>
            <p:ph type="sldNum" sz="quarter" idx="12"/>
          </p:nvPr>
        </p:nvSpPr>
        <p:spPr>
          <a:xfrm>
            <a:off x="8610600" y="6161791"/>
            <a:ext cx="2743200" cy="276999"/>
          </a:xfrm>
        </p:spPr>
        <p:txBody>
          <a:bodyPr/>
          <a:lstStyle/>
          <a:p>
            <a:fld id="{89C7E415-4566-4AA7-A064-34CADDD08FCF}" type="slidenum">
              <a:rPr lang="en-US" smtClean="0"/>
              <a:t>‹#›</a:t>
            </a:fld>
            <a:endParaRPr lang="en-US" dirty="0"/>
          </a:p>
        </p:txBody>
      </p:sp>
      <p:sp>
        <p:nvSpPr>
          <p:cNvPr id="7" name="Title 1">
            <a:extLst>
              <a:ext uri="{FF2B5EF4-FFF2-40B4-BE49-F238E27FC236}">
                <a16:creationId xmlns:a16="http://schemas.microsoft.com/office/drawing/2014/main" id="{DCBD80C3-99DB-4582-904D-EFA59ED8579D}"/>
              </a:ext>
            </a:extLst>
          </p:cNvPr>
          <p:cNvSpPr>
            <a:spLocks noGrp="1"/>
          </p:cNvSpPr>
          <p:nvPr>
            <p:ph type="title" hasCustomPrompt="1"/>
          </p:nvPr>
        </p:nvSpPr>
        <p:spPr>
          <a:xfrm>
            <a:off x="838200" y="612475"/>
            <a:ext cx="10515600" cy="461652"/>
          </a:xfrm>
          <a:prstGeom prst="rect">
            <a:avLst/>
          </a:prstGeom>
        </p:spPr>
        <p:txBody>
          <a:bodyPr/>
          <a:lstStyle>
            <a:lvl1pPr>
              <a:defRPr sz="3000">
                <a:solidFill>
                  <a:schemeClr val="accent4"/>
                </a:solidFill>
                <a:latin typeface="+mn-lt"/>
              </a:defRPr>
            </a:lvl1pPr>
          </a:lstStyle>
          <a:p>
            <a:r>
              <a:rPr lang="en-US"/>
              <a:t>SLIDE TITLE</a:t>
            </a:r>
          </a:p>
        </p:txBody>
      </p:sp>
      <p:cxnSp>
        <p:nvCxnSpPr>
          <p:cNvPr id="9" name="Straight Connector 8">
            <a:extLst>
              <a:ext uri="{FF2B5EF4-FFF2-40B4-BE49-F238E27FC236}">
                <a16:creationId xmlns:a16="http://schemas.microsoft.com/office/drawing/2014/main" id="{2E199D98-B784-4A64-B7B5-F81FB252B37E}"/>
              </a:ext>
            </a:extLst>
          </p:cNvPr>
          <p:cNvCxnSpPr>
            <a:cxnSpLocks/>
          </p:cNvCxnSpPr>
          <p:nvPr userDrawn="1"/>
        </p:nvCxnSpPr>
        <p:spPr>
          <a:xfrm>
            <a:off x="953729" y="5909187"/>
            <a:ext cx="10294374" cy="0"/>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11" name="Text Placeholder 6">
            <a:extLst>
              <a:ext uri="{FF2B5EF4-FFF2-40B4-BE49-F238E27FC236}">
                <a16:creationId xmlns:a16="http://schemas.microsoft.com/office/drawing/2014/main" id="{5508BF33-674C-4BF2-963E-CED9D931B5E7}"/>
              </a:ext>
            </a:extLst>
          </p:cNvPr>
          <p:cNvSpPr>
            <a:spLocks noGrp="1"/>
          </p:cNvSpPr>
          <p:nvPr>
            <p:ph type="body" sz="quarter" idx="15" hasCustomPrompt="1"/>
          </p:nvPr>
        </p:nvSpPr>
        <p:spPr>
          <a:xfrm>
            <a:off x="4428878" y="1407381"/>
            <a:ext cx="6924923" cy="803081"/>
          </a:xfrm>
          <a:prstGeom prst="rect">
            <a:avLst/>
          </a:prstGeom>
        </p:spPr>
        <p:txBody>
          <a:bodyPr/>
          <a:lstStyle>
            <a:lvl1pPr marL="0" indent="0">
              <a:buFontTx/>
              <a:buNone/>
              <a:defRPr sz="2600"/>
            </a:lvl1pPr>
            <a:lvl2pPr>
              <a:defRPr sz="2200"/>
            </a:lvl2pPr>
          </a:lstStyle>
          <a:p>
            <a:pPr lvl="0"/>
            <a:r>
              <a:rPr lang="en-US"/>
              <a:t>HEADLINE</a:t>
            </a:r>
          </a:p>
          <a:p>
            <a:pPr lvl="1"/>
            <a:r>
              <a:rPr lang="en-US"/>
              <a:t>Bullets or supporting sentence </a:t>
            </a:r>
          </a:p>
        </p:txBody>
      </p:sp>
      <p:sp>
        <p:nvSpPr>
          <p:cNvPr id="12" name="Text Placeholder 6">
            <a:extLst>
              <a:ext uri="{FF2B5EF4-FFF2-40B4-BE49-F238E27FC236}">
                <a16:creationId xmlns:a16="http://schemas.microsoft.com/office/drawing/2014/main" id="{027C5ADA-C1D7-4563-8EEA-B4F55DE8C516}"/>
              </a:ext>
            </a:extLst>
          </p:cNvPr>
          <p:cNvSpPr>
            <a:spLocks noGrp="1"/>
          </p:cNvSpPr>
          <p:nvPr>
            <p:ph type="body" sz="quarter" idx="13" hasCustomPrompt="1"/>
          </p:nvPr>
        </p:nvSpPr>
        <p:spPr>
          <a:xfrm>
            <a:off x="838200" y="1407381"/>
            <a:ext cx="2938670" cy="4147800"/>
          </a:xfrm>
          <a:prstGeom prst="rect">
            <a:avLst/>
          </a:prstGeom>
        </p:spPr>
        <p:txBody>
          <a:bodyPr/>
          <a:lstStyle>
            <a:lvl1pPr>
              <a:defRPr sz="2400"/>
            </a:lvl1pPr>
          </a:lstStyle>
          <a:p>
            <a:pPr lvl="0"/>
            <a:r>
              <a:rPr lang="en-US"/>
              <a:t>Bullets or paragraph</a:t>
            </a:r>
          </a:p>
        </p:txBody>
      </p:sp>
      <p:sp>
        <p:nvSpPr>
          <p:cNvPr id="17" name="Text Placeholder 6">
            <a:extLst>
              <a:ext uri="{FF2B5EF4-FFF2-40B4-BE49-F238E27FC236}">
                <a16:creationId xmlns:a16="http://schemas.microsoft.com/office/drawing/2014/main" id="{93D99B3C-AD34-4AEC-9D94-407E159D3F90}"/>
              </a:ext>
            </a:extLst>
          </p:cNvPr>
          <p:cNvSpPr>
            <a:spLocks noGrp="1"/>
          </p:cNvSpPr>
          <p:nvPr>
            <p:ph type="body" sz="quarter" idx="16" hasCustomPrompt="1"/>
          </p:nvPr>
        </p:nvSpPr>
        <p:spPr>
          <a:xfrm>
            <a:off x="4428878" y="2522289"/>
            <a:ext cx="6924923" cy="803081"/>
          </a:xfrm>
          <a:prstGeom prst="rect">
            <a:avLst/>
          </a:prstGeom>
        </p:spPr>
        <p:txBody>
          <a:bodyPr/>
          <a:lstStyle>
            <a:lvl1pPr marL="0" indent="0">
              <a:buFontTx/>
              <a:buNone/>
              <a:defRPr sz="2600"/>
            </a:lvl1pPr>
            <a:lvl2pPr>
              <a:defRPr sz="2200"/>
            </a:lvl2pPr>
          </a:lstStyle>
          <a:p>
            <a:pPr lvl="0"/>
            <a:r>
              <a:rPr lang="en-US"/>
              <a:t>HEADLINE</a:t>
            </a:r>
          </a:p>
          <a:p>
            <a:pPr lvl="1"/>
            <a:r>
              <a:rPr lang="en-US"/>
              <a:t>Bullets or supporting sentence </a:t>
            </a:r>
          </a:p>
        </p:txBody>
      </p:sp>
      <p:sp>
        <p:nvSpPr>
          <p:cNvPr id="18" name="Text Placeholder 6">
            <a:extLst>
              <a:ext uri="{FF2B5EF4-FFF2-40B4-BE49-F238E27FC236}">
                <a16:creationId xmlns:a16="http://schemas.microsoft.com/office/drawing/2014/main" id="{7BCC0940-9468-4BB3-AE62-82DAAB3A8F66}"/>
              </a:ext>
            </a:extLst>
          </p:cNvPr>
          <p:cNvSpPr>
            <a:spLocks noGrp="1"/>
          </p:cNvSpPr>
          <p:nvPr>
            <p:ph type="body" sz="quarter" idx="17" hasCustomPrompt="1"/>
          </p:nvPr>
        </p:nvSpPr>
        <p:spPr>
          <a:xfrm>
            <a:off x="4428878" y="3637196"/>
            <a:ext cx="6924923" cy="803081"/>
          </a:xfrm>
          <a:prstGeom prst="rect">
            <a:avLst/>
          </a:prstGeom>
        </p:spPr>
        <p:txBody>
          <a:bodyPr/>
          <a:lstStyle>
            <a:lvl1pPr marL="0" indent="0">
              <a:buFontTx/>
              <a:buNone/>
              <a:defRPr sz="2600"/>
            </a:lvl1pPr>
            <a:lvl2pPr>
              <a:defRPr sz="2200"/>
            </a:lvl2pPr>
          </a:lstStyle>
          <a:p>
            <a:pPr lvl="0"/>
            <a:r>
              <a:rPr lang="en-US"/>
              <a:t>HEADLINE</a:t>
            </a:r>
          </a:p>
          <a:p>
            <a:pPr lvl="1"/>
            <a:r>
              <a:rPr lang="en-US"/>
              <a:t>Bullets or supporting sentence </a:t>
            </a:r>
          </a:p>
        </p:txBody>
      </p:sp>
      <p:sp>
        <p:nvSpPr>
          <p:cNvPr id="19" name="Text Placeholder 6">
            <a:extLst>
              <a:ext uri="{FF2B5EF4-FFF2-40B4-BE49-F238E27FC236}">
                <a16:creationId xmlns:a16="http://schemas.microsoft.com/office/drawing/2014/main" id="{2A52D601-798B-4384-81F3-410B11F0A0EA}"/>
              </a:ext>
            </a:extLst>
          </p:cNvPr>
          <p:cNvSpPr>
            <a:spLocks noGrp="1"/>
          </p:cNvSpPr>
          <p:nvPr>
            <p:ph type="body" sz="quarter" idx="18" hasCustomPrompt="1"/>
          </p:nvPr>
        </p:nvSpPr>
        <p:spPr>
          <a:xfrm>
            <a:off x="4428878" y="4752102"/>
            <a:ext cx="6924923" cy="803081"/>
          </a:xfrm>
          <a:prstGeom prst="rect">
            <a:avLst/>
          </a:prstGeom>
        </p:spPr>
        <p:txBody>
          <a:bodyPr/>
          <a:lstStyle>
            <a:lvl1pPr marL="0" indent="0">
              <a:buFontTx/>
              <a:buNone/>
              <a:defRPr sz="2600"/>
            </a:lvl1pPr>
            <a:lvl2pPr>
              <a:defRPr sz="2200"/>
            </a:lvl2pPr>
          </a:lstStyle>
          <a:p>
            <a:pPr lvl="0"/>
            <a:r>
              <a:rPr lang="en-US"/>
              <a:t>HEADLINE</a:t>
            </a:r>
          </a:p>
          <a:p>
            <a:pPr lvl="1"/>
            <a:r>
              <a:rPr lang="en-US"/>
              <a:t>Bullets or supporting sentence </a:t>
            </a:r>
          </a:p>
        </p:txBody>
      </p:sp>
    </p:spTree>
    <p:extLst>
      <p:ext uri="{BB962C8B-B14F-4D97-AF65-F5344CB8AC3E}">
        <p14:creationId xmlns:p14="http://schemas.microsoft.com/office/powerpoint/2010/main" val="4072242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rgbClr val="0000FF"/>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4" name="Date Placeholder 3"/>
          <p:cNvSpPr>
            <a:spLocks noGrp="1"/>
          </p:cNvSpPr>
          <p:nvPr>
            <p:ph type="dt" sz="half" idx="10"/>
          </p:nvPr>
        </p:nvSpPr>
        <p:spPr/>
        <p:txBody>
          <a:bodyPr/>
          <a:lstStyle>
            <a:lvl1pPr>
              <a:defRPr>
                <a:solidFill>
                  <a:srgbClr val="FFFFFF"/>
                </a:solidFill>
              </a:defRPr>
            </a:lvl1pPr>
          </a:lstStyle>
          <a:p>
            <a:fld id="{71D2C81F-4195-4AF1-B88A-ED5ADF903DE4}" type="datetime1">
              <a:rPr lang="en-US" smtClean="0"/>
              <a:t>9/30/2021</a:t>
            </a:fld>
            <a:endParaRPr lang="en-US"/>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US"/>
              <a:t>© 2021 United Way of Greater Cleveland</a:t>
            </a: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C6D0D9C-DD1E-4491-B28F-8AF5A1F81F4E}" type="slidenum">
              <a:rPr lang="en-US" smtClean="0"/>
              <a:t>‹#›</a:t>
            </a:fld>
            <a:endParaRPr lang="en-US"/>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74389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AF4F3D8-8157-4B66-A80C-AD4F8CA4FBAB}"/>
              </a:ext>
            </a:extLst>
          </p:cNvPr>
          <p:cNvSpPr>
            <a:spLocks noGrp="1"/>
          </p:cNvSpPr>
          <p:nvPr>
            <p:ph type="dt" sz="half" idx="10"/>
          </p:nvPr>
        </p:nvSpPr>
        <p:spPr>
          <a:xfrm>
            <a:off x="838201" y="6161790"/>
            <a:ext cx="2743200" cy="365125"/>
          </a:xfrm>
        </p:spPr>
        <p:txBody>
          <a:bodyPr/>
          <a:lstStyle/>
          <a:p>
            <a:fld id="{CB6B38C9-1A57-4EB2-B224-05FA2EC9CC7A}" type="datetime1">
              <a:rPr lang="en-US" smtClean="0"/>
              <a:t>9/30/2021</a:t>
            </a:fld>
            <a:endParaRPr lang="en-US" dirty="0"/>
          </a:p>
        </p:txBody>
      </p:sp>
      <p:sp>
        <p:nvSpPr>
          <p:cNvPr id="5" name="Footer Placeholder 4">
            <a:extLst>
              <a:ext uri="{FF2B5EF4-FFF2-40B4-BE49-F238E27FC236}">
                <a16:creationId xmlns:a16="http://schemas.microsoft.com/office/drawing/2014/main" id="{2C96A360-8369-49E2-98C7-EDAD45E93F60}"/>
              </a:ext>
            </a:extLst>
          </p:cNvPr>
          <p:cNvSpPr>
            <a:spLocks noGrp="1"/>
          </p:cNvSpPr>
          <p:nvPr>
            <p:ph type="ftr" sz="quarter" idx="11"/>
          </p:nvPr>
        </p:nvSpPr>
        <p:spPr>
          <a:xfrm>
            <a:off x="4038600" y="6161791"/>
            <a:ext cx="4114800" cy="276999"/>
          </a:xfrm>
        </p:spPr>
        <p:txBody>
          <a:bodyPr/>
          <a:lstStyle/>
          <a:p>
            <a:r>
              <a:rPr lang="en-US" dirty="0"/>
              <a:t>© 2021 United Way of Greater Cleveland</a:t>
            </a:r>
          </a:p>
        </p:txBody>
      </p:sp>
      <p:sp>
        <p:nvSpPr>
          <p:cNvPr id="6" name="Slide Number Placeholder 5">
            <a:extLst>
              <a:ext uri="{FF2B5EF4-FFF2-40B4-BE49-F238E27FC236}">
                <a16:creationId xmlns:a16="http://schemas.microsoft.com/office/drawing/2014/main" id="{14EA173A-A49D-494C-8F3C-4D533E2AF811}"/>
              </a:ext>
            </a:extLst>
          </p:cNvPr>
          <p:cNvSpPr>
            <a:spLocks noGrp="1"/>
          </p:cNvSpPr>
          <p:nvPr>
            <p:ph type="sldNum" sz="quarter" idx="12"/>
          </p:nvPr>
        </p:nvSpPr>
        <p:spPr>
          <a:xfrm>
            <a:off x="8610600" y="6161791"/>
            <a:ext cx="2743200" cy="276999"/>
          </a:xfrm>
        </p:spPr>
        <p:txBody>
          <a:bodyPr/>
          <a:lstStyle/>
          <a:p>
            <a:fld id="{89C7E415-4566-4AA7-A064-34CADDD08FCF}" type="slidenum">
              <a:rPr lang="en-US" smtClean="0"/>
              <a:t>‹#›</a:t>
            </a:fld>
            <a:endParaRPr lang="en-US" dirty="0"/>
          </a:p>
        </p:txBody>
      </p:sp>
      <p:sp>
        <p:nvSpPr>
          <p:cNvPr id="7" name="Title 1">
            <a:extLst>
              <a:ext uri="{FF2B5EF4-FFF2-40B4-BE49-F238E27FC236}">
                <a16:creationId xmlns:a16="http://schemas.microsoft.com/office/drawing/2014/main" id="{DCBD80C3-99DB-4582-904D-EFA59ED8579D}"/>
              </a:ext>
            </a:extLst>
          </p:cNvPr>
          <p:cNvSpPr>
            <a:spLocks noGrp="1"/>
          </p:cNvSpPr>
          <p:nvPr>
            <p:ph type="title" hasCustomPrompt="1"/>
          </p:nvPr>
        </p:nvSpPr>
        <p:spPr>
          <a:xfrm>
            <a:off x="838200" y="612475"/>
            <a:ext cx="10515600" cy="461652"/>
          </a:xfrm>
          <a:prstGeom prst="rect">
            <a:avLst/>
          </a:prstGeom>
        </p:spPr>
        <p:txBody>
          <a:bodyPr/>
          <a:lstStyle>
            <a:lvl1pPr>
              <a:defRPr sz="3000">
                <a:solidFill>
                  <a:schemeClr val="accent4"/>
                </a:solidFill>
                <a:latin typeface="+mn-lt"/>
              </a:defRPr>
            </a:lvl1pPr>
          </a:lstStyle>
          <a:p>
            <a:r>
              <a:rPr lang="en-US"/>
              <a:t>SLIDE TITLE</a:t>
            </a:r>
          </a:p>
        </p:txBody>
      </p:sp>
      <p:sp>
        <p:nvSpPr>
          <p:cNvPr id="8" name="Text Placeholder 6">
            <a:extLst>
              <a:ext uri="{FF2B5EF4-FFF2-40B4-BE49-F238E27FC236}">
                <a16:creationId xmlns:a16="http://schemas.microsoft.com/office/drawing/2014/main" id="{55ABCB67-E0FA-4FB6-A54F-B74BBCB1BD74}"/>
              </a:ext>
            </a:extLst>
          </p:cNvPr>
          <p:cNvSpPr>
            <a:spLocks noGrp="1"/>
          </p:cNvSpPr>
          <p:nvPr>
            <p:ph type="body" sz="quarter" idx="13" hasCustomPrompt="1"/>
          </p:nvPr>
        </p:nvSpPr>
        <p:spPr>
          <a:xfrm>
            <a:off x="838201" y="1725429"/>
            <a:ext cx="4656151" cy="667910"/>
          </a:xfrm>
          <a:prstGeom prst="rect">
            <a:avLst/>
          </a:prstGeom>
        </p:spPr>
        <p:txBody>
          <a:bodyPr/>
          <a:lstStyle>
            <a:lvl1pPr marL="0" indent="0">
              <a:buFontTx/>
              <a:buNone/>
              <a:defRPr sz="4400"/>
            </a:lvl1pPr>
          </a:lstStyle>
          <a:p>
            <a:pPr lvl="0"/>
            <a:r>
              <a:rPr lang="en-US"/>
              <a:t>HEADLINE</a:t>
            </a:r>
          </a:p>
        </p:txBody>
      </p:sp>
      <p:cxnSp>
        <p:nvCxnSpPr>
          <p:cNvPr id="9" name="Straight Connector 8">
            <a:extLst>
              <a:ext uri="{FF2B5EF4-FFF2-40B4-BE49-F238E27FC236}">
                <a16:creationId xmlns:a16="http://schemas.microsoft.com/office/drawing/2014/main" id="{2E199D98-B784-4A64-B7B5-F81FB252B37E}"/>
              </a:ext>
            </a:extLst>
          </p:cNvPr>
          <p:cNvCxnSpPr>
            <a:cxnSpLocks/>
          </p:cNvCxnSpPr>
          <p:nvPr userDrawn="1"/>
        </p:nvCxnSpPr>
        <p:spPr>
          <a:xfrm>
            <a:off x="953729" y="5909187"/>
            <a:ext cx="10294374" cy="0"/>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10" name="Text Placeholder 6">
            <a:extLst>
              <a:ext uri="{FF2B5EF4-FFF2-40B4-BE49-F238E27FC236}">
                <a16:creationId xmlns:a16="http://schemas.microsoft.com/office/drawing/2014/main" id="{923F085C-A9A9-409D-9CCA-A8226E62B691}"/>
              </a:ext>
            </a:extLst>
          </p:cNvPr>
          <p:cNvSpPr>
            <a:spLocks noGrp="1"/>
          </p:cNvSpPr>
          <p:nvPr>
            <p:ph type="body" sz="quarter" idx="14" hasCustomPrompt="1"/>
          </p:nvPr>
        </p:nvSpPr>
        <p:spPr>
          <a:xfrm>
            <a:off x="838201" y="2751146"/>
            <a:ext cx="4656151" cy="2663691"/>
          </a:xfrm>
          <a:prstGeom prst="rect">
            <a:avLst/>
          </a:prstGeom>
        </p:spPr>
        <p:txBody>
          <a:bodyPr/>
          <a:lstStyle>
            <a:lvl1pPr>
              <a:defRPr/>
            </a:lvl1pPr>
          </a:lstStyle>
          <a:p>
            <a:pPr lvl="0"/>
            <a:r>
              <a:rPr lang="en-US"/>
              <a:t>Bullets or paragraph</a:t>
            </a:r>
          </a:p>
        </p:txBody>
      </p:sp>
      <p:sp>
        <p:nvSpPr>
          <p:cNvPr id="11" name="Text Placeholder 6">
            <a:extLst>
              <a:ext uri="{FF2B5EF4-FFF2-40B4-BE49-F238E27FC236}">
                <a16:creationId xmlns:a16="http://schemas.microsoft.com/office/drawing/2014/main" id="{E113C624-FCE3-4C45-A88A-6C225AE50FB4}"/>
              </a:ext>
            </a:extLst>
          </p:cNvPr>
          <p:cNvSpPr>
            <a:spLocks noGrp="1"/>
          </p:cNvSpPr>
          <p:nvPr>
            <p:ph type="body" sz="quarter" idx="15" hasCustomPrompt="1"/>
          </p:nvPr>
        </p:nvSpPr>
        <p:spPr>
          <a:xfrm>
            <a:off x="6591953" y="1726755"/>
            <a:ext cx="4656151" cy="667910"/>
          </a:xfrm>
          <a:prstGeom prst="rect">
            <a:avLst/>
          </a:prstGeom>
        </p:spPr>
        <p:txBody>
          <a:bodyPr/>
          <a:lstStyle>
            <a:lvl1pPr marL="0" indent="0">
              <a:buFontTx/>
              <a:buNone/>
              <a:defRPr sz="4400"/>
            </a:lvl1pPr>
          </a:lstStyle>
          <a:p>
            <a:pPr lvl="0"/>
            <a:r>
              <a:rPr lang="en-US"/>
              <a:t>HEADLINE</a:t>
            </a:r>
          </a:p>
        </p:txBody>
      </p:sp>
      <p:sp>
        <p:nvSpPr>
          <p:cNvPr id="12" name="Text Placeholder 6">
            <a:extLst>
              <a:ext uri="{FF2B5EF4-FFF2-40B4-BE49-F238E27FC236}">
                <a16:creationId xmlns:a16="http://schemas.microsoft.com/office/drawing/2014/main" id="{9ED200EF-9D1F-46CB-BBE1-1E7A8E1A7E0E}"/>
              </a:ext>
            </a:extLst>
          </p:cNvPr>
          <p:cNvSpPr>
            <a:spLocks noGrp="1"/>
          </p:cNvSpPr>
          <p:nvPr>
            <p:ph type="body" sz="quarter" idx="16" hasCustomPrompt="1"/>
          </p:nvPr>
        </p:nvSpPr>
        <p:spPr>
          <a:xfrm>
            <a:off x="6591953" y="2752473"/>
            <a:ext cx="4656151" cy="2662357"/>
          </a:xfrm>
          <a:prstGeom prst="rect">
            <a:avLst/>
          </a:prstGeom>
        </p:spPr>
        <p:txBody>
          <a:bodyPr/>
          <a:lstStyle>
            <a:lvl1pPr>
              <a:defRPr/>
            </a:lvl1pPr>
          </a:lstStyle>
          <a:p>
            <a:pPr lvl="0"/>
            <a:r>
              <a:rPr lang="en-US"/>
              <a:t>Bullets or paragraph</a:t>
            </a:r>
          </a:p>
        </p:txBody>
      </p:sp>
    </p:spTree>
    <p:extLst>
      <p:ext uri="{BB962C8B-B14F-4D97-AF65-F5344CB8AC3E}">
        <p14:creationId xmlns:p14="http://schemas.microsoft.com/office/powerpoint/2010/main" val="407514238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AF4F3D8-8157-4B66-A80C-AD4F8CA4FBAB}"/>
              </a:ext>
            </a:extLst>
          </p:cNvPr>
          <p:cNvSpPr>
            <a:spLocks noGrp="1"/>
          </p:cNvSpPr>
          <p:nvPr>
            <p:ph type="dt" sz="half" idx="10"/>
          </p:nvPr>
        </p:nvSpPr>
        <p:spPr>
          <a:xfrm>
            <a:off x="838201" y="6161790"/>
            <a:ext cx="2743200" cy="365125"/>
          </a:xfrm>
        </p:spPr>
        <p:txBody>
          <a:bodyPr/>
          <a:lstStyle/>
          <a:p>
            <a:fld id="{C2C984D4-F784-4125-B912-DBC0AFCF557D}" type="datetime1">
              <a:rPr lang="en-US" smtClean="0"/>
              <a:t>9/30/2021</a:t>
            </a:fld>
            <a:endParaRPr lang="en-US" dirty="0"/>
          </a:p>
        </p:txBody>
      </p:sp>
      <p:sp>
        <p:nvSpPr>
          <p:cNvPr id="5" name="Footer Placeholder 4">
            <a:extLst>
              <a:ext uri="{FF2B5EF4-FFF2-40B4-BE49-F238E27FC236}">
                <a16:creationId xmlns:a16="http://schemas.microsoft.com/office/drawing/2014/main" id="{2C96A360-8369-49E2-98C7-EDAD45E93F60}"/>
              </a:ext>
            </a:extLst>
          </p:cNvPr>
          <p:cNvSpPr>
            <a:spLocks noGrp="1"/>
          </p:cNvSpPr>
          <p:nvPr>
            <p:ph type="ftr" sz="quarter" idx="11"/>
          </p:nvPr>
        </p:nvSpPr>
        <p:spPr>
          <a:xfrm>
            <a:off x="4038600" y="6161791"/>
            <a:ext cx="4114800" cy="276999"/>
          </a:xfrm>
        </p:spPr>
        <p:txBody>
          <a:bodyPr/>
          <a:lstStyle/>
          <a:p>
            <a:r>
              <a:rPr lang="en-US" dirty="0"/>
              <a:t>© 2021 United Way of Greater Cleveland</a:t>
            </a:r>
          </a:p>
        </p:txBody>
      </p:sp>
      <p:sp>
        <p:nvSpPr>
          <p:cNvPr id="6" name="Slide Number Placeholder 5">
            <a:extLst>
              <a:ext uri="{FF2B5EF4-FFF2-40B4-BE49-F238E27FC236}">
                <a16:creationId xmlns:a16="http://schemas.microsoft.com/office/drawing/2014/main" id="{14EA173A-A49D-494C-8F3C-4D533E2AF811}"/>
              </a:ext>
            </a:extLst>
          </p:cNvPr>
          <p:cNvSpPr>
            <a:spLocks noGrp="1"/>
          </p:cNvSpPr>
          <p:nvPr>
            <p:ph type="sldNum" sz="quarter" idx="12"/>
          </p:nvPr>
        </p:nvSpPr>
        <p:spPr>
          <a:xfrm>
            <a:off x="8610600" y="6161791"/>
            <a:ext cx="2743200" cy="276999"/>
          </a:xfrm>
        </p:spPr>
        <p:txBody>
          <a:bodyPr/>
          <a:lstStyle/>
          <a:p>
            <a:fld id="{89C7E415-4566-4AA7-A064-34CADDD08FCF}" type="slidenum">
              <a:rPr lang="en-US" smtClean="0"/>
              <a:t>‹#›</a:t>
            </a:fld>
            <a:endParaRPr lang="en-US" dirty="0"/>
          </a:p>
        </p:txBody>
      </p:sp>
      <p:cxnSp>
        <p:nvCxnSpPr>
          <p:cNvPr id="9" name="Straight Connector 8">
            <a:extLst>
              <a:ext uri="{FF2B5EF4-FFF2-40B4-BE49-F238E27FC236}">
                <a16:creationId xmlns:a16="http://schemas.microsoft.com/office/drawing/2014/main" id="{2E199D98-B784-4A64-B7B5-F81FB252B37E}"/>
              </a:ext>
            </a:extLst>
          </p:cNvPr>
          <p:cNvCxnSpPr>
            <a:cxnSpLocks/>
          </p:cNvCxnSpPr>
          <p:nvPr userDrawn="1"/>
        </p:nvCxnSpPr>
        <p:spPr>
          <a:xfrm>
            <a:off x="953729" y="5909187"/>
            <a:ext cx="10294374" cy="0"/>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14" name="Title 1">
            <a:extLst>
              <a:ext uri="{FF2B5EF4-FFF2-40B4-BE49-F238E27FC236}">
                <a16:creationId xmlns:a16="http://schemas.microsoft.com/office/drawing/2014/main" id="{A38F60EF-6E0A-43B1-A102-6721C5CF33DE}"/>
              </a:ext>
            </a:extLst>
          </p:cNvPr>
          <p:cNvSpPr>
            <a:spLocks noGrp="1"/>
          </p:cNvSpPr>
          <p:nvPr>
            <p:ph type="title" hasCustomPrompt="1"/>
          </p:nvPr>
        </p:nvSpPr>
        <p:spPr>
          <a:xfrm>
            <a:off x="838200" y="612475"/>
            <a:ext cx="10515600" cy="461652"/>
          </a:xfrm>
          <a:prstGeom prst="rect">
            <a:avLst/>
          </a:prstGeom>
        </p:spPr>
        <p:txBody>
          <a:bodyPr/>
          <a:lstStyle>
            <a:lvl1pPr>
              <a:defRPr sz="3000">
                <a:solidFill>
                  <a:schemeClr val="accent4"/>
                </a:solidFill>
                <a:latin typeface="+mn-lt"/>
              </a:defRPr>
            </a:lvl1pPr>
          </a:lstStyle>
          <a:p>
            <a:r>
              <a:rPr lang="en-US"/>
              <a:t>SLIDE TITLE</a:t>
            </a:r>
          </a:p>
        </p:txBody>
      </p:sp>
      <p:sp>
        <p:nvSpPr>
          <p:cNvPr id="15" name="Text Placeholder 6">
            <a:extLst>
              <a:ext uri="{FF2B5EF4-FFF2-40B4-BE49-F238E27FC236}">
                <a16:creationId xmlns:a16="http://schemas.microsoft.com/office/drawing/2014/main" id="{D04698B3-298B-4597-89AA-13374E95A0DB}"/>
              </a:ext>
            </a:extLst>
          </p:cNvPr>
          <p:cNvSpPr>
            <a:spLocks noGrp="1"/>
          </p:cNvSpPr>
          <p:nvPr>
            <p:ph type="body" sz="quarter" idx="17" hasCustomPrompt="1"/>
          </p:nvPr>
        </p:nvSpPr>
        <p:spPr>
          <a:xfrm>
            <a:off x="838200" y="1216027"/>
            <a:ext cx="10515600" cy="612773"/>
          </a:xfrm>
          <a:prstGeom prst="rect">
            <a:avLst/>
          </a:prstGeom>
        </p:spPr>
        <p:txBody>
          <a:bodyPr/>
          <a:lstStyle>
            <a:lvl1pPr marL="0" indent="0">
              <a:buFontTx/>
              <a:buNone/>
              <a:defRPr sz="2200"/>
            </a:lvl1pPr>
          </a:lstStyle>
          <a:p>
            <a:pPr lvl="0"/>
            <a:r>
              <a:rPr lang="en-US"/>
              <a:t>Slide title intro paragraph</a:t>
            </a:r>
          </a:p>
        </p:txBody>
      </p:sp>
      <p:sp>
        <p:nvSpPr>
          <p:cNvPr id="16" name="Text Placeholder 6">
            <a:extLst>
              <a:ext uri="{FF2B5EF4-FFF2-40B4-BE49-F238E27FC236}">
                <a16:creationId xmlns:a16="http://schemas.microsoft.com/office/drawing/2014/main" id="{B86A5C4D-4C22-4F75-BACB-BDAA19481498}"/>
              </a:ext>
            </a:extLst>
          </p:cNvPr>
          <p:cNvSpPr>
            <a:spLocks noGrp="1"/>
          </p:cNvSpPr>
          <p:nvPr>
            <p:ph type="body" sz="quarter" idx="15" hasCustomPrompt="1"/>
          </p:nvPr>
        </p:nvSpPr>
        <p:spPr>
          <a:xfrm>
            <a:off x="838201" y="2407288"/>
            <a:ext cx="4751567" cy="803081"/>
          </a:xfrm>
          <a:prstGeom prst="rect">
            <a:avLst/>
          </a:prstGeom>
        </p:spPr>
        <p:txBody>
          <a:bodyPr/>
          <a:lstStyle>
            <a:lvl1pPr marL="0" indent="0">
              <a:buFontTx/>
              <a:buNone/>
              <a:defRPr sz="2600"/>
            </a:lvl1pPr>
            <a:lvl2pPr>
              <a:defRPr sz="2200"/>
            </a:lvl2pPr>
          </a:lstStyle>
          <a:p>
            <a:pPr lvl="0"/>
            <a:r>
              <a:rPr lang="en-US"/>
              <a:t>HEADLINE</a:t>
            </a:r>
          </a:p>
          <a:p>
            <a:pPr lvl="1"/>
            <a:r>
              <a:rPr lang="en-US"/>
              <a:t>Bullets or sentence </a:t>
            </a:r>
          </a:p>
        </p:txBody>
      </p:sp>
      <p:sp>
        <p:nvSpPr>
          <p:cNvPr id="17" name="Text Placeholder 6">
            <a:extLst>
              <a:ext uri="{FF2B5EF4-FFF2-40B4-BE49-F238E27FC236}">
                <a16:creationId xmlns:a16="http://schemas.microsoft.com/office/drawing/2014/main" id="{2AC40CDB-0A52-4D7A-9751-16698636E65F}"/>
              </a:ext>
            </a:extLst>
          </p:cNvPr>
          <p:cNvSpPr>
            <a:spLocks noGrp="1"/>
          </p:cNvSpPr>
          <p:nvPr>
            <p:ph type="body" sz="quarter" idx="16" hasCustomPrompt="1"/>
          </p:nvPr>
        </p:nvSpPr>
        <p:spPr>
          <a:xfrm>
            <a:off x="838201" y="3522195"/>
            <a:ext cx="4751567" cy="803081"/>
          </a:xfrm>
          <a:prstGeom prst="rect">
            <a:avLst/>
          </a:prstGeom>
        </p:spPr>
        <p:txBody>
          <a:bodyPr/>
          <a:lstStyle>
            <a:lvl1pPr marL="0" indent="0">
              <a:buFontTx/>
              <a:buNone/>
              <a:defRPr sz="2600"/>
            </a:lvl1pPr>
            <a:lvl2pPr>
              <a:defRPr sz="2200"/>
            </a:lvl2pPr>
          </a:lstStyle>
          <a:p>
            <a:pPr lvl="0"/>
            <a:r>
              <a:rPr lang="en-US"/>
              <a:t>HEADLINE</a:t>
            </a:r>
          </a:p>
          <a:p>
            <a:pPr lvl="1"/>
            <a:r>
              <a:rPr lang="en-US"/>
              <a:t>Bullets or sentence </a:t>
            </a:r>
          </a:p>
        </p:txBody>
      </p:sp>
      <p:sp>
        <p:nvSpPr>
          <p:cNvPr id="18" name="Text Placeholder 6">
            <a:extLst>
              <a:ext uri="{FF2B5EF4-FFF2-40B4-BE49-F238E27FC236}">
                <a16:creationId xmlns:a16="http://schemas.microsoft.com/office/drawing/2014/main" id="{0394A3DF-0D9B-4818-A0F8-69960F785C8B}"/>
              </a:ext>
            </a:extLst>
          </p:cNvPr>
          <p:cNvSpPr>
            <a:spLocks noGrp="1"/>
          </p:cNvSpPr>
          <p:nvPr>
            <p:ph type="body" sz="quarter" idx="18" hasCustomPrompt="1"/>
          </p:nvPr>
        </p:nvSpPr>
        <p:spPr>
          <a:xfrm>
            <a:off x="838201" y="4637103"/>
            <a:ext cx="4751567" cy="803081"/>
          </a:xfrm>
          <a:prstGeom prst="rect">
            <a:avLst/>
          </a:prstGeom>
        </p:spPr>
        <p:txBody>
          <a:bodyPr/>
          <a:lstStyle>
            <a:lvl1pPr marL="0" indent="0">
              <a:buFontTx/>
              <a:buNone/>
              <a:defRPr sz="2600"/>
            </a:lvl1pPr>
            <a:lvl2pPr>
              <a:defRPr sz="2200"/>
            </a:lvl2pPr>
          </a:lstStyle>
          <a:p>
            <a:pPr lvl="0"/>
            <a:r>
              <a:rPr lang="en-US"/>
              <a:t>HEADLINE</a:t>
            </a:r>
          </a:p>
          <a:p>
            <a:pPr lvl="1"/>
            <a:r>
              <a:rPr lang="en-US"/>
              <a:t>Bullets or sentence </a:t>
            </a:r>
          </a:p>
        </p:txBody>
      </p:sp>
      <p:sp>
        <p:nvSpPr>
          <p:cNvPr id="19" name="Text Placeholder 6">
            <a:extLst>
              <a:ext uri="{FF2B5EF4-FFF2-40B4-BE49-F238E27FC236}">
                <a16:creationId xmlns:a16="http://schemas.microsoft.com/office/drawing/2014/main" id="{4E2B3F9A-E1A1-4B66-8A7D-93760DC7E655}"/>
              </a:ext>
            </a:extLst>
          </p:cNvPr>
          <p:cNvSpPr>
            <a:spLocks noGrp="1"/>
          </p:cNvSpPr>
          <p:nvPr>
            <p:ph type="body" sz="quarter" idx="19" hasCustomPrompt="1"/>
          </p:nvPr>
        </p:nvSpPr>
        <p:spPr>
          <a:xfrm>
            <a:off x="6496537" y="2407288"/>
            <a:ext cx="4751567" cy="803081"/>
          </a:xfrm>
          <a:prstGeom prst="rect">
            <a:avLst/>
          </a:prstGeom>
        </p:spPr>
        <p:txBody>
          <a:bodyPr/>
          <a:lstStyle>
            <a:lvl1pPr marL="0" indent="0">
              <a:buFontTx/>
              <a:buNone/>
              <a:defRPr sz="2600"/>
            </a:lvl1pPr>
            <a:lvl2pPr>
              <a:defRPr sz="2200"/>
            </a:lvl2pPr>
          </a:lstStyle>
          <a:p>
            <a:pPr lvl="0"/>
            <a:r>
              <a:rPr lang="en-US"/>
              <a:t>HEADLINE</a:t>
            </a:r>
          </a:p>
          <a:p>
            <a:pPr lvl="1"/>
            <a:r>
              <a:rPr lang="en-US"/>
              <a:t>Bullets or sentence </a:t>
            </a:r>
          </a:p>
        </p:txBody>
      </p:sp>
      <p:sp>
        <p:nvSpPr>
          <p:cNvPr id="20" name="Text Placeholder 6">
            <a:extLst>
              <a:ext uri="{FF2B5EF4-FFF2-40B4-BE49-F238E27FC236}">
                <a16:creationId xmlns:a16="http://schemas.microsoft.com/office/drawing/2014/main" id="{2E2D0D06-FFD3-4537-B63D-1FAE8D39A8F7}"/>
              </a:ext>
            </a:extLst>
          </p:cNvPr>
          <p:cNvSpPr>
            <a:spLocks noGrp="1"/>
          </p:cNvSpPr>
          <p:nvPr>
            <p:ph type="body" sz="quarter" idx="20" hasCustomPrompt="1"/>
          </p:nvPr>
        </p:nvSpPr>
        <p:spPr>
          <a:xfrm>
            <a:off x="6496537" y="3522195"/>
            <a:ext cx="4751567" cy="803081"/>
          </a:xfrm>
          <a:prstGeom prst="rect">
            <a:avLst/>
          </a:prstGeom>
        </p:spPr>
        <p:txBody>
          <a:bodyPr/>
          <a:lstStyle>
            <a:lvl1pPr marL="0" indent="0">
              <a:buFontTx/>
              <a:buNone/>
              <a:defRPr sz="2600"/>
            </a:lvl1pPr>
            <a:lvl2pPr>
              <a:defRPr sz="2200"/>
            </a:lvl2pPr>
          </a:lstStyle>
          <a:p>
            <a:pPr lvl="0"/>
            <a:r>
              <a:rPr lang="en-US"/>
              <a:t>HEADLINE</a:t>
            </a:r>
          </a:p>
          <a:p>
            <a:pPr lvl="1"/>
            <a:r>
              <a:rPr lang="en-US"/>
              <a:t>Bullets or sentence </a:t>
            </a:r>
          </a:p>
        </p:txBody>
      </p:sp>
      <p:sp>
        <p:nvSpPr>
          <p:cNvPr id="21" name="Text Placeholder 6">
            <a:extLst>
              <a:ext uri="{FF2B5EF4-FFF2-40B4-BE49-F238E27FC236}">
                <a16:creationId xmlns:a16="http://schemas.microsoft.com/office/drawing/2014/main" id="{804B3A89-8EE3-49EA-A977-81B232AE0C52}"/>
              </a:ext>
            </a:extLst>
          </p:cNvPr>
          <p:cNvSpPr>
            <a:spLocks noGrp="1"/>
          </p:cNvSpPr>
          <p:nvPr>
            <p:ph type="body" sz="quarter" idx="21" hasCustomPrompt="1"/>
          </p:nvPr>
        </p:nvSpPr>
        <p:spPr>
          <a:xfrm>
            <a:off x="6496537" y="4637103"/>
            <a:ext cx="4751567" cy="803081"/>
          </a:xfrm>
          <a:prstGeom prst="rect">
            <a:avLst/>
          </a:prstGeom>
        </p:spPr>
        <p:txBody>
          <a:bodyPr/>
          <a:lstStyle>
            <a:lvl1pPr marL="0" indent="0">
              <a:buFontTx/>
              <a:buNone/>
              <a:defRPr sz="2600"/>
            </a:lvl1pPr>
            <a:lvl2pPr>
              <a:defRPr sz="2200"/>
            </a:lvl2pPr>
          </a:lstStyle>
          <a:p>
            <a:pPr lvl="0"/>
            <a:r>
              <a:rPr lang="en-US"/>
              <a:t>HEADLINE</a:t>
            </a:r>
          </a:p>
          <a:p>
            <a:pPr lvl="1"/>
            <a:r>
              <a:rPr lang="en-US"/>
              <a:t>Bullets or sentence </a:t>
            </a:r>
          </a:p>
        </p:txBody>
      </p:sp>
    </p:spTree>
    <p:extLst>
      <p:ext uri="{BB962C8B-B14F-4D97-AF65-F5344CB8AC3E}">
        <p14:creationId xmlns:p14="http://schemas.microsoft.com/office/powerpoint/2010/main" val="2780137456"/>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AF4F3D8-8157-4B66-A80C-AD4F8CA4FBAB}"/>
              </a:ext>
            </a:extLst>
          </p:cNvPr>
          <p:cNvSpPr>
            <a:spLocks noGrp="1"/>
          </p:cNvSpPr>
          <p:nvPr>
            <p:ph type="dt" sz="half" idx="10"/>
          </p:nvPr>
        </p:nvSpPr>
        <p:spPr>
          <a:xfrm>
            <a:off x="838201" y="6161790"/>
            <a:ext cx="2743200" cy="365125"/>
          </a:xfrm>
        </p:spPr>
        <p:txBody>
          <a:bodyPr/>
          <a:lstStyle/>
          <a:p>
            <a:fld id="{A91D805D-89DB-4DF2-8DB7-038DF247F2EC}" type="datetime1">
              <a:rPr lang="en-US" smtClean="0"/>
              <a:t>9/30/2021</a:t>
            </a:fld>
            <a:endParaRPr lang="en-US" dirty="0"/>
          </a:p>
        </p:txBody>
      </p:sp>
      <p:sp>
        <p:nvSpPr>
          <p:cNvPr id="5" name="Footer Placeholder 4">
            <a:extLst>
              <a:ext uri="{FF2B5EF4-FFF2-40B4-BE49-F238E27FC236}">
                <a16:creationId xmlns:a16="http://schemas.microsoft.com/office/drawing/2014/main" id="{2C96A360-8369-49E2-98C7-EDAD45E93F60}"/>
              </a:ext>
            </a:extLst>
          </p:cNvPr>
          <p:cNvSpPr>
            <a:spLocks noGrp="1"/>
          </p:cNvSpPr>
          <p:nvPr>
            <p:ph type="ftr" sz="quarter" idx="11"/>
          </p:nvPr>
        </p:nvSpPr>
        <p:spPr>
          <a:xfrm>
            <a:off x="4038600" y="6161791"/>
            <a:ext cx="4114800" cy="276999"/>
          </a:xfrm>
        </p:spPr>
        <p:txBody>
          <a:bodyPr/>
          <a:lstStyle/>
          <a:p>
            <a:r>
              <a:rPr lang="en-US" dirty="0"/>
              <a:t>© 2021 United Way of Greater Cleveland</a:t>
            </a:r>
          </a:p>
        </p:txBody>
      </p:sp>
      <p:sp>
        <p:nvSpPr>
          <p:cNvPr id="6" name="Slide Number Placeholder 5">
            <a:extLst>
              <a:ext uri="{FF2B5EF4-FFF2-40B4-BE49-F238E27FC236}">
                <a16:creationId xmlns:a16="http://schemas.microsoft.com/office/drawing/2014/main" id="{14EA173A-A49D-494C-8F3C-4D533E2AF811}"/>
              </a:ext>
            </a:extLst>
          </p:cNvPr>
          <p:cNvSpPr>
            <a:spLocks noGrp="1"/>
          </p:cNvSpPr>
          <p:nvPr>
            <p:ph type="sldNum" sz="quarter" idx="12"/>
          </p:nvPr>
        </p:nvSpPr>
        <p:spPr>
          <a:xfrm>
            <a:off x="8610600" y="6161791"/>
            <a:ext cx="2743200" cy="276999"/>
          </a:xfrm>
        </p:spPr>
        <p:txBody>
          <a:bodyPr/>
          <a:lstStyle/>
          <a:p>
            <a:fld id="{89C7E415-4566-4AA7-A064-34CADDD08FCF}" type="slidenum">
              <a:rPr lang="en-US" smtClean="0"/>
              <a:t>‹#›</a:t>
            </a:fld>
            <a:endParaRPr lang="en-US" dirty="0"/>
          </a:p>
        </p:txBody>
      </p:sp>
      <p:cxnSp>
        <p:nvCxnSpPr>
          <p:cNvPr id="9" name="Straight Connector 8">
            <a:extLst>
              <a:ext uri="{FF2B5EF4-FFF2-40B4-BE49-F238E27FC236}">
                <a16:creationId xmlns:a16="http://schemas.microsoft.com/office/drawing/2014/main" id="{2E199D98-B784-4A64-B7B5-F81FB252B37E}"/>
              </a:ext>
            </a:extLst>
          </p:cNvPr>
          <p:cNvCxnSpPr>
            <a:cxnSpLocks/>
          </p:cNvCxnSpPr>
          <p:nvPr userDrawn="1"/>
        </p:nvCxnSpPr>
        <p:spPr>
          <a:xfrm>
            <a:off x="953729" y="5909187"/>
            <a:ext cx="10294374" cy="0"/>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14" name="Title 1">
            <a:extLst>
              <a:ext uri="{FF2B5EF4-FFF2-40B4-BE49-F238E27FC236}">
                <a16:creationId xmlns:a16="http://schemas.microsoft.com/office/drawing/2014/main" id="{A38F60EF-6E0A-43B1-A102-6721C5CF33DE}"/>
              </a:ext>
            </a:extLst>
          </p:cNvPr>
          <p:cNvSpPr>
            <a:spLocks noGrp="1"/>
          </p:cNvSpPr>
          <p:nvPr>
            <p:ph type="title" hasCustomPrompt="1"/>
          </p:nvPr>
        </p:nvSpPr>
        <p:spPr>
          <a:xfrm>
            <a:off x="838200" y="612475"/>
            <a:ext cx="10515600" cy="461652"/>
          </a:xfrm>
          <a:prstGeom prst="rect">
            <a:avLst/>
          </a:prstGeom>
        </p:spPr>
        <p:txBody>
          <a:bodyPr/>
          <a:lstStyle>
            <a:lvl1pPr>
              <a:defRPr sz="3000">
                <a:solidFill>
                  <a:schemeClr val="accent4"/>
                </a:solidFill>
                <a:latin typeface="+mn-lt"/>
              </a:defRPr>
            </a:lvl1pPr>
          </a:lstStyle>
          <a:p>
            <a:r>
              <a:rPr lang="en-US"/>
              <a:t>SLIDE TITLE</a:t>
            </a:r>
          </a:p>
        </p:txBody>
      </p:sp>
      <p:sp>
        <p:nvSpPr>
          <p:cNvPr id="3" name="Media Placeholder 2">
            <a:extLst>
              <a:ext uri="{FF2B5EF4-FFF2-40B4-BE49-F238E27FC236}">
                <a16:creationId xmlns:a16="http://schemas.microsoft.com/office/drawing/2014/main" id="{6DE0908C-9050-45A2-A4E7-D63C187AD4BE}"/>
              </a:ext>
            </a:extLst>
          </p:cNvPr>
          <p:cNvSpPr>
            <a:spLocks noGrp="1"/>
          </p:cNvSpPr>
          <p:nvPr>
            <p:ph type="media" sz="quarter" idx="13"/>
          </p:nvPr>
        </p:nvSpPr>
        <p:spPr>
          <a:xfrm>
            <a:off x="838200" y="1512915"/>
            <a:ext cx="10515600" cy="3964882"/>
          </a:xfrm>
          <a:prstGeom prst="rect">
            <a:avLst/>
          </a:prstGeom>
        </p:spPr>
        <p:txBody>
          <a:bodyPr/>
          <a:lstStyle>
            <a:lvl1pPr marL="0" indent="0" algn="ctr">
              <a:buFontTx/>
              <a:buNone/>
              <a:defRPr sz="2000" i="1"/>
            </a:lvl1pPr>
          </a:lstStyle>
          <a:p>
            <a:endParaRPr lang="en-US" dirty="0"/>
          </a:p>
          <a:p>
            <a:endParaRPr lang="en-US" dirty="0"/>
          </a:p>
          <a:p>
            <a:endParaRPr lang="en-US" dirty="0"/>
          </a:p>
          <a:p>
            <a:r>
              <a:rPr lang="en-US" dirty="0"/>
              <a:t>Click to insert media</a:t>
            </a:r>
          </a:p>
        </p:txBody>
      </p:sp>
    </p:spTree>
    <p:extLst>
      <p:ext uri="{BB962C8B-B14F-4D97-AF65-F5344CB8AC3E}">
        <p14:creationId xmlns:p14="http://schemas.microsoft.com/office/powerpoint/2010/main" val="4078391513"/>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73415" y="261780"/>
            <a:ext cx="11071656" cy="769873"/>
          </a:xfrm>
          <a:prstGeom prst="rect">
            <a:avLst/>
          </a:prstGeom>
        </p:spPr>
        <p:txBody>
          <a:bodyPr lIns="0" tIns="0" rIns="0" bIns="0"/>
          <a:lstStyle>
            <a:lvl1pPr>
              <a:defRPr sz="5003" b="0" i="0" cap="all" baseline="0">
                <a:solidFill>
                  <a:srgbClr val="FF5600"/>
                </a:solidFill>
                <a:latin typeface="+mj-lt"/>
                <a:cs typeface="League Gothic"/>
              </a:defRPr>
            </a:lvl1pPr>
          </a:lstStyle>
          <a:p>
            <a:r>
              <a:rPr lang="en-US" dirty="0"/>
              <a:t>Click to edit Master title style</a:t>
            </a:r>
            <a:endParaRPr dirty="0"/>
          </a:p>
        </p:txBody>
      </p:sp>
      <p:sp>
        <p:nvSpPr>
          <p:cNvPr id="4" name="Holder 4"/>
          <p:cNvSpPr>
            <a:spLocks noGrp="1"/>
          </p:cNvSpPr>
          <p:nvPr>
            <p:ph type="ftr" sz="quarter" idx="5"/>
          </p:nvPr>
        </p:nvSpPr>
        <p:spPr>
          <a:xfrm>
            <a:off x="4151175" y="6377940"/>
            <a:ext cx="3901440" cy="553998"/>
          </a:xfrm>
          <a:prstGeom prst="rect">
            <a:avLst/>
          </a:prstGeom>
        </p:spPr>
        <p:txBody>
          <a:bodyPr lIns="0" tIns="0" rIns="0" bIns="0"/>
          <a:lstStyle>
            <a:lvl1pPr algn="ctr">
              <a:defRPr>
                <a:solidFill>
                  <a:schemeClr val="tx2"/>
                </a:solidFill>
              </a:defRPr>
            </a:lvl1pPr>
          </a:lstStyle>
          <a:p>
            <a:r>
              <a:rPr lang="en-US" dirty="0"/>
              <a:t>© 2021 United Way of Greater Cleveland</a:t>
            </a:r>
          </a:p>
        </p:txBody>
      </p:sp>
      <p:sp>
        <p:nvSpPr>
          <p:cNvPr id="5" name="Holder 5"/>
          <p:cNvSpPr>
            <a:spLocks noGrp="1"/>
          </p:cNvSpPr>
          <p:nvPr>
            <p:ph type="dt" sz="half" idx="6"/>
          </p:nvPr>
        </p:nvSpPr>
        <p:spPr>
          <a:xfrm>
            <a:off x="281947" y="6377940"/>
            <a:ext cx="2804160" cy="167972"/>
          </a:xfrm>
          <a:prstGeom prst="rect">
            <a:avLst/>
          </a:prstGeom>
        </p:spPr>
        <p:txBody>
          <a:bodyPr lIns="0" tIns="0" rIns="0" bIns="0"/>
          <a:lstStyle>
            <a:lvl1pPr algn="l">
              <a:defRPr>
                <a:solidFill>
                  <a:schemeClr val="tx2"/>
                </a:solidFill>
              </a:defRPr>
            </a:lvl1pPr>
          </a:lstStyle>
          <a:p>
            <a:fld id="{5B88442A-CCE4-4E5E-AB79-FFEB7216A4F5}" type="datetime1">
              <a:rPr lang="en-US" smtClean="0"/>
              <a:t>9/30/2021</a:t>
            </a:fld>
            <a:endParaRPr lang="en-US" dirty="0"/>
          </a:p>
        </p:txBody>
      </p:sp>
      <p:sp>
        <p:nvSpPr>
          <p:cNvPr id="6" name="Holder 6"/>
          <p:cNvSpPr>
            <a:spLocks noGrp="1"/>
          </p:cNvSpPr>
          <p:nvPr>
            <p:ph type="sldNum" sz="quarter" idx="7"/>
          </p:nvPr>
        </p:nvSpPr>
        <p:spPr>
          <a:xfrm>
            <a:off x="9117684" y="6377940"/>
            <a:ext cx="2804160" cy="276999"/>
          </a:xfrm>
          <a:prstGeom prst="rect">
            <a:avLst/>
          </a:prstGeom>
        </p:spPr>
        <p:txBody>
          <a:bodyPr lIns="0" tIns="0" rIns="0" bIns="0"/>
          <a:lstStyle>
            <a:lvl1pPr algn="r">
              <a:defRPr>
                <a:solidFill>
                  <a:schemeClr val="tx2"/>
                </a:solidFill>
              </a:defRPr>
            </a:lvl1pPr>
          </a:lstStyle>
          <a:p>
            <a:fld id="{B6F15528-21DE-4FAA-801E-634DDDAF4B2B}" type="slidenum">
              <a:rPr lang="en-US" smtClean="0"/>
              <a:pPr/>
              <a:t>‹#›</a:t>
            </a:fld>
            <a:endParaRPr lang="en-US" dirty="0"/>
          </a:p>
        </p:txBody>
      </p:sp>
      <p:grpSp>
        <p:nvGrpSpPr>
          <p:cNvPr id="7" name="Group 6">
            <a:extLst>
              <a:ext uri="{FF2B5EF4-FFF2-40B4-BE49-F238E27FC236}">
                <a16:creationId xmlns:a16="http://schemas.microsoft.com/office/drawing/2014/main" id="{96390122-1611-4C95-8B0A-6FCB60BE1D5E}"/>
              </a:ext>
            </a:extLst>
          </p:cNvPr>
          <p:cNvGrpSpPr/>
          <p:nvPr userDrawn="1"/>
        </p:nvGrpSpPr>
        <p:grpSpPr>
          <a:xfrm>
            <a:off x="11459357" y="355575"/>
            <a:ext cx="732910" cy="740898"/>
            <a:chOff x="18896003" y="586369"/>
            <a:chExt cx="1208538" cy="1221796"/>
          </a:xfrm>
        </p:grpSpPr>
        <p:sp>
          <p:nvSpPr>
            <p:cNvPr id="8" name="object 19">
              <a:extLst>
                <a:ext uri="{FF2B5EF4-FFF2-40B4-BE49-F238E27FC236}">
                  <a16:creationId xmlns:a16="http://schemas.microsoft.com/office/drawing/2014/main" id="{2D0E4397-FFD9-46F5-86A5-9671CAFDB4FB}"/>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dirty="0"/>
            </a:p>
          </p:txBody>
        </p:sp>
        <p:sp>
          <p:nvSpPr>
            <p:cNvPr id="9" name="object 20">
              <a:extLst>
                <a:ext uri="{FF2B5EF4-FFF2-40B4-BE49-F238E27FC236}">
                  <a16:creationId xmlns:a16="http://schemas.microsoft.com/office/drawing/2014/main" id="{1DB199A6-31FC-4E6B-B8D1-115855036959}"/>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rgbClr val="FF5600"/>
            </a:solidFill>
          </p:spPr>
          <p:txBody>
            <a:bodyPr wrap="square" lIns="0" tIns="0" rIns="0" bIns="0" rtlCol="0"/>
            <a:lstStyle/>
            <a:p>
              <a:endParaRPr sz="1092" dirty="0"/>
            </a:p>
          </p:txBody>
        </p:sp>
        <p:sp>
          <p:nvSpPr>
            <p:cNvPr id="10" name="object 21">
              <a:extLst>
                <a:ext uri="{FF2B5EF4-FFF2-40B4-BE49-F238E27FC236}">
                  <a16:creationId xmlns:a16="http://schemas.microsoft.com/office/drawing/2014/main" id="{97B2D835-1A0B-4536-A239-4C01CDD45751}"/>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dirty="0"/>
            </a:p>
          </p:txBody>
        </p:sp>
        <p:sp>
          <p:nvSpPr>
            <p:cNvPr id="11" name="object 22">
              <a:extLst>
                <a:ext uri="{FF2B5EF4-FFF2-40B4-BE49-F238E27FC236}">
                  <a16:creationId xmlns:a16="http://schemas.microsoft.com/office/drawing/2014/main" id="{46E6A622-86BC-4F33-A43B-82EA07253A3F}"/>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dirty="0"/>
            </a:p>
          </p:txBody>
        </p:sp>
        <p:sp>
          <p:nvSpPr>
            <p:cNvPr id="12" name="object 23">
              <a:extLst>
                <a:ext uri="{FF2B5EF4-FFF2-40B4-BE49-F238E27FC236}">
                  <a16:creationId xmlns:a16="http://schemas.microsoft.com/office/drawing/2014/main" id="{D9AD9C6F-E9F8-42E9-83E5-6F1176B0A27D}"/>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dirty="0"/>
            </a:p>
          </p:txBody>
        </p:sp>
        <p:sp>
          <p:nvSpPr>
            <p:cNvPr id="13" name="object 24">
              <a:extLst>
                <a:ext uri="{FF2B5EF4-FFF2-40B4-BE49-F238E27FC236}">
                  <a16:creationId xmlns:a16="http://schemas.microsoft.com/office/drawing/2014/main" id="{C67227B3-EC84-4D84-A7AE-07CAC14345F0}"/>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dirty="0"/>
            </a:p>
          </p:txBody>
        </p:sp>
        <p:sp>
          <p:nvSpPr>
            <p:cNvPr id="14" name="object 25">
              <a:extLst>
                <a:ext uri="{FF2B5EF4-FFF2-40B4-BE49-F238E27FC236}">
                  <a16:creationId xmlns:a16="http://schemas.microsoft.com/office/drawing/2014/main" id="{F5EF72E7-FE0E-41A2-B879-55D2E9B654F6}"/>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dirty="0"/>
            </a:p>
          </p:txBody>
        </p:sp>
        <p:sp>
          <p:nvSpPr>
            <p:cNvPr id="15" name="object 26">
              <a:extLst>
                <a:ext uri="{FF2B5EF4-FFF2-40B4-BE49-F238E27FC236}">
                  <a16:creationId xmlns:a16="http://schemas.microsoft.com/office/drawing/2014/main" id="{A2CBA1C5-9531-4519-ADD0-B51E79195A8B}"/>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dirty="0"/>
            </a:p>
          </p:txBody>
        </p:sp>
        <p:sp>
          <p:nvSpPr>
            <p:cNvPr id="16" name="object 27">
              <a:extLst>
                <a:ext uri="{FF2B5EF4-FFF2-40B4-BE49-F238E27FC236}">
                  <a16:creationId xmlns:a16="http://schemas.microsoft.com/office/drawing/2014/main" id="{5C2A5913-4205-4099-862A-976A3CB848EF}"/>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dirty="0"/>
            </a:p>
          </p:txBody>
        </p:sp>
      </p:grpSp>
      <p:sp>
        <p:nvSpPr>
          <p:cNvPr id="18" name="Content Placeholder 17">
            <a:extLst>
              <a:ext uri="{FF2B5EF4-FFF2-40B4-BE49-F238E27FC236}">
                <a16:creationId xmlns:a16="http://schemas.microsoft.com/office/drawing/2014/main" id="{8656494B-5BA3-4A4C-8B93-EE9F7A714896}"/>
              </a:ext>
            </a:extLst>
          </p:cNvPr>
          <p:cNvSpPr>
            <a:spLocks noGrp="1"/>
          </p:cNvSpPr>
          <p:nvPr>
            <p:ph sz="quarter" idx="10"/>
          </p:nvPr>
        </p:nvSpPr>
        <p:spPr>
          <a:xfrm>
            <a:off x="289648" y="1310734"/>
            <a:ext cx="11621482" cy="4846085"/>
          </a:xfrm>
          <a:prstGeom prst="rect">
            <a:avLst/>
          </a:prstGeom>
        </p:spPr>
        <p:txBody>
          <a:bodyPr/>
          <a:lstStyle>
            <a:lvl1pPr>
              <a:defRPr sz="2426">
                <a:solidFill>
                  <a:schemeClr val="tx2"/>
                </a:solidFill>
              </a:defRPr>
            </a:lvl1pPr>
            <a:lvl2pPr>
              <a:defRPr sz="2426">
                <a:solidFill>
                  <a:schemeClr val="tx2"/>
                </a:solidFill>
              </a:defRPr>
            </a:lvl2pPr>
            <a:lvl3pPr>
              <a:defRPr sz="2426">
                <a:solidFill>
                  <a:schemeClr val="tx2"/>
                </a:solidFill>
              </a:defRPr>
            </a:lvl3pPr>
            <a:lvl4pPr>
              <a:defRPr sz="2426">
                <a:solidFill>
                  <a:schemeClr val="tx2"/>
                </a:solidFill>
              </a:defRPr>
            </a:lvl4pPr>
            <a:lvl5pPr>
              <a:defRPr sz="2426">
                <a:solidFill>
                  <a:schemeClr val="tx2"/>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506463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FF"/>
                </a:solidFill>
              </a:defRPr>
            </a:lvl1pPr>
          </a:lstStyle>
          <a:p>
            <a:r>
              <a:rPr lang="en-US"/>
              <a:t>Click to edit Master title style</a:t>
            </a:r>
          </a:p>
        </p:txBody>
      </p:sp>
      <p:sp>
        <p:nvSpPr>
          <p:cNvPr id="3" name="Content Placeholder 2"/>
          <p:cNvSpPr>
            <a:spLocks noGrp="1"/>
          </p:cNvSpPr>
          <p:nvPr>
            <p:ph idx="1"/>
          </p:nvPr>
        </p:nvSpPr>
        <p:spPr/>
        <p:txBody>
          <a:bodyPr/>
          <a:lstStyle>
            <a:lvl1pPr>
              <a:defRPr>
                <a:solidFill>
                  <a:srgbClr val="0000FF"/>
                </a:solidFill>
              </a:defRPr>
            </a:lvl1pPr>
            <a:lvl2pPr marL="457200" indent="-182880">
              <a:buFont typeface="Wingdings" panose="05000000000000000000" pitchFamily="2" charset="2"/>
              <a:buChar char="Ø"/>
              <a:defRPr>
                <a:solidFill>
                  <a:srgbClr val="0000FF"/>
                </a:solidFill>
              </a:defRPr>
            </a:lvl2pPr>
            <a:lvl3pPr marL="731520" indent="-182880">
              <a:buFont typeface="Courier New" panose="02070309020205020404" pitchFamily="49" charset="0"/>
              <a:buChar char="o"/>
              <a:defRPr>
                <a:solidFill>
                  <a:srgbClr val="0000FF"/>
                </a:solidFill>
              </a:defRPr>
            </a:lvl3pPr>
            <a:lvl4pPr marL="1005840" indent="-182880">
              <a:buFont typeface="Wingdings" panose="05000000000000000000" pitchFamily="2" charset="2"/>
              <a:buChar char="v"/>
              <a:defRPr>
                <a:solidFill>
                  <a:srgbClr val="0000FF"/>
                </a:solidFill>
              </a:defRPr>
            </a:lvl4pPr>
            <a:lvl5pPr marL="1280160" indent="-182880">
              <a:buFont typeface="Wingdings" panose="05000000000000000000" pitchFamily="2" charset="2"/>
              <a:buChar char="ü"/>
              <a:defRPr>
                <a:solidFill>
                  <a:srgbClr val="0000FF"/>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9008076-72AF-49A2-8A0F-5790A9959434}" type="datetime1">
              <a:rPr lang="en-US" smtClean="0"/>
              <a:t>9/30/2021</a:t>
            </a:fld>
            <a:endParaRPr lang="en-US"/>
          </a:p>
        </p:txBody>
      </p:sp>
      <p:sp>
        <p:nvSpPr>
          <p:cNvPr id="5" name="Footer Placeholder 4"/>
          <p:cNvSpPr>
            <a:spLocks noGrp="1"/>
          </p:cNvSpPr>
          <p:nvPr>
            <p:ph type="ftr" sz="quarter" idx="11"/>
          </p:nvPr>
        </p:nvSpPr>
        <p:spPr/>
        <p:txBody>
          <a:bodyPr/>
          <a:lstStyle/>
          <a:p>
            <a:r>
              <a:rPr lang="en-US"/>
              <a:t>© 2021 United Way of Greater Cleveland</a:t>
            </a:r>
          </a:p>
        </p:txBody>
      </p:sp>
      <p:sp>
        <p:nvSpPr>
          <p:cNvPr id="6" name="Slide Number Placeholder 5"/>
          <p:cNvSpPr>
            <a:spLocks noGrp="1"/>
          </p:cNvSpPr>
          <p:nvPr>
            <p:ph type="sldNum" sz="quarter" idx="12"/>
          </p:nvPr>
        </p:nvSpPr>
        <p:spPr/>
        <p:txBody>
          <a:bodyPr/>
          <a:lstStyle/>
          <a:p>
            <a:fld id="{1C6D0D9C-DD1E-4491-B28F-8AF5A1F81F4E}" type="slidenum">
              <a:rPr lang="en-US" smtClean="0"/>
              <a:t>‹#›</a:t>
            </a:fld>
            <a:endParaRPr lang="en-US"/>
          </a:p>
        </p:txBody>
      </p:sp>
    </p:spTree>
    <p:extLst>
      <p:ext uri="{BB962C8B-B14F-4D97-AF65-F5344CB8AC3E}">
        <p14:creationId xmlns:p14="http://schemas.microsoft.com/office/powerpoint/2010/main" val="1291631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C5B0EE7-811F-4D73-9E15-AB6F1F5A0174}" type="datetime1">
              <a:rPr lang="en-US" smtClean="0"/>
              <a:t>9/30/2021</a:t>
            </a:fld>
            <a:endParaRPr lang="en-US"/>
          </a:p>
        </p:txBody>
      </p:sp>
      <p:sp>
        <p:nvSpPr>
          <p:cNvPr id="5" name="Footer Placeholder 4"/>
          <p:cNvSpPr>
            <a:spLocks noGrp="1"/>
          </p:cNvSpPr>
          <p:nvPr>
            <p:ph type="ftr" sz="quarter" idx="11"/>
          </p:nvPr>
        </p:nvSpPr>
        <p:spPr/>
        <p:txBody>
          <a:bodyPr/>
          <a:lstStyle/>
          <a:p>
            <a:r>
              <a:rPr lang="en-US"/>
              <a:t>© 2021 United Way of Greater Cleveland</a:t>
            </a:r>
          </a:p>
        </p:txBody>
      </p:sp>
      <p:sp>
        <p:nvSpPr>
          <p:cNvPr id="6" name="Slide Number Placeholder 5"/>
          <p:cNvSpPr>
            <a:spLocks noGrp="1"/>
          </p:cNvSpPr>
          <p:nvPr>
            <p:ph type="sldNum" sz="quarter" idx="12"/>
          </p:nvPr>
        </p:nvSpPr>
        <p:spPr/>
        <p:txBody>
          <a:bodyPr/>
          <a:lstStyle/>
          <a:p>
            <a:fld id="{1C6D0D9C-DD1E-4491-B28F-8AF5A1F81F4E}" type="slidenum">
              <a:rPr lang="en-US" smtClean="0"/>
              <a:t>‹#›</a:t>
            </a:fld>
            <a:endParaRPr lang="en-US"/>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63620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4A3ADD7-FF0E-429F-BD99-02CEF5A98873}" type="datetime1">
              <a:rPr lang="en-US" smtClean="0"/>
              <a:t>9/30/2021</a:t>
            </a:fld>
            <a:endParaRPr lang="en-US"/>
          </a:p>
        </p:txBody>
      </p:sp>
      <p:sp>
        <p:nvSpPr>
          <p:cNvPr id="6" name="Footer Placeholder 5"/>
          <p:cNvSpPr>
            <a:spLocks noGrp="1"/>
          </p:cNvSpPr>
          <p:nvPr>
            <p:ph type="ftr" sz="quarter" idx="11"/>
          </p:nvPr>
        </p:nvSpPr>
        <p:spPr/>
        <p:txBody>
          <a:bodyPr/>
          <a:lstStyle/>
          <a:p>
            <a:r>
              <a:rPr lang="en-US"/>
              <a:t>© 2021 United Way of Greater Cleveland</a:t>
            </a:r>
          </a:p>
        </p:txBody>
      </p:sp>
      <p:sp>
        <p:nvSpPr>
          <p:cNvPr id="7" name="Slide Number Placeholder 6"/>
          <p:cNvSpPr>
            <a:spLocks noGrp="1"/>
          </p:cNvSpPr>
          <p:nvPr>
            <p:ph type="sldNum" sz="quarter" idx="12"/>
          </p:nvPr>
        </p:nvSpPr>
        <p:spPr/>
        <p:txBody>
          <a:bodyPr/>
          <a:lstStyle/>
          <a:p>
            <a:fld id="{1C6D0D9C-DD1E-4491-B28F-8AF5A1F81F4E}" type="slidenum">
              <a:rPr lang="en-US" smtClean="0"/>
              <a:t>‹#›</a:t>
            </a:fld>
            <a:endParaRPr lang="en-US"/>
          </a:p>
        </p:txBody>
      </p:sp>
    </p:spTree>
    <p:extLst>
      <p:ext uri="{BB962C8B-B14F-4D97-AF65-F5344CB8AC3E}">
        <p14:creationId xmlns:p14="http://schemas.microsoft.com/office/powerpoint/2010/main" val="5094114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65A46FE-9455-4D3C-A26F-73162DC2E4CF}" type="datetime1">
              <a:rPr lang="en-US" smtClean="0"/>
              <a:t>9/30/2021</a:t>
            </a:fld>
            <a:endParaRPr lang="en-US"/>
          </a:p>
        </p:txBody>
      </p:sp>
      <p:sp>
        <p:nvSpPr>
          <p:cNvPr id="8" name="Footer Placeholder 7"/>
          <p:cNvSpPr>
            <a:spLocks noGrp="1"/>
          </p:cNvSpPr>
          <p:nvPr>
            <p:ph type="ftr" sz="quarter" idx="11"/>
          </p:nvPr>
        </p:nvSpPr>
        <p:spPr/>
        <p:txBody>
          <a:bodyPr/>
          <a:lstStyle/>
          <a:p>
            <a:r>
              <a:rPr lang="en-US"/>
              <a:t>© 2021 United Way of Greater Cleveland</a:t>
            </a:r>
          </a:p>
        </p:txBody>
      </p:sp>
      <p:sp>
        <p:nvSpPr>
          <p:cNvPr id="9" name="Slide Number Placeholder 8"/>
          <p:cNvSpPr>
            <a:spLocks noGrp="1"/>
          </p:cNvSpPr>
          <p:nvPr>
            <p:ph type="sldNum" sz="quarter" idx="12"/>
          </p:nvPr>
        </p:nvSpPr>
        <p:spPr/>
        <p:txBody>
          <a:bodyPr/>
          <a:lstStyle/>
          <a:p>
            <a:fld id="{1C6D0D9C-DD1E-4491-B28F-8AF5A1F81F4E}" type="slidenum">
              <a:rPr lang="en-US" smtClean="0"/>
              <a:t>‹#›</a:t>
            </a:fld>
            <a:endParaRPr lang="en-US"/>
          </a:p>
        </p:txBody>
      </p:sp>
    </p:spTree>
    <p:extLst>
      <p:ext uri="{BB962C8B-B14F-4D97-AF65-F5344CB8AC3E}">
        <p14:creationId xmlns:p14="http://schemas.microsoft.com/office/powerpoint/2010/main" val="36844862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93BC651-D501-4DC6-8B14-9F61DFEDDE86}" type="datetime1">
              <a:rPr lang="en-US" smtClean="0"/>
              <a:t>9/30/2021</a:t>
            </a:fld>
            <a:endParaRPr lang="en-US"/>
          </a:p>
        </p:txBody>
      </p:sp>
      <p:sp>
        <p:nvSpPr>
          <p:cNvPr id="4" name="Footer Placeholder 3"/>
          <p:cNvSpPr>
            <a:spLocks noGrp="1"/>
          </p:cNvSpPr>
          <p:nvPr>
            <p:ph type="ftr" sz="quarter" idx="11"/>
          </p:nvPr>
        </p:nvSpPr>
        <p:spPr/>
        <p:txBody>
          <a:bodyPr/>
          <a:lstStyle/>
          <a:p>
            <a:r>
              <a:rPr lang="en-US"/>
              <a:t>© 2021 United Way of Greater Cleveland</a:t>
            </a:r>
          </a:p>
        </p:txBody>
      </p:sp>
      <p:sp>
        <p:nvSpPr>
          <p:cNvPr id="5" name="Slide Number Placeholder 4"/>
          <p:cNvSpPr>
            <a:spLocks noGrp="1"/>
          </p:cNvSpPr>
          <p:nvPr>
            <p:ph type="sldNum" sz="quarter" idx="12"/>
          </p:nvPr>
        </p:nvSpPr>
        <p:spPr/>
        <p:txBody>
          <a:bodyPr/>
          <a:lstStyle/>
          <a:p>
            <a:fld id="{1C6D0D9C-DD1E-4491-B28F-8AF5A1F81F4E}" type="slidenum">
              <a:rPr lang="en-US" smtClean="0"/>
              <a:t>‹#›</a:t>
            </a:fld>
            <a:endParaRPr lang="en-US"/>
          </a:p>
        </p:txBody>
      </p:sp>
    </p:spTree>
    <p:extLst>
      <p:ext uri="{BB962C8B-B14F-4D97-AF65-F5344CB8AC3E}">
        <p14:creationId xmlns:p14="http://schemas.microsoft.com/office/powerpoint/2010/main" val="10456577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F455E4-AA29-4010-B1A6-79DC5DACB72C}" type="datetime1">
              <a:rPr lang="en-US" smtClean="0"/>
              <a:t>9/30/2021</a:t>
            </a:fld>
            <a:endParaRPr lang="en-US"/>
          </a:p>
        </p:txBody>
      </p:sp>
      <p:sp>
        <p:nvSpPr>
          <p:cNvPr id="3" name="Footer Placeholder 2"/>
          <p:cNvSpPr>
            <a:spLocks noGrp="1"/>
          </p:cNvSpPr>
          <p:nvPr>
            <p:ph type="ftr" sz="quarter" idx="11"/>
          </p:nvPr>
        </p:nvSpPr>
        <p:spPr/>
        <p:txBody>
          <a:bodyPr/>
          <a:lstStyle/>
          <a:p>
            <a:r>
              <a:rPr lang="en-US"/>
              <a:t>© 2021 United Way of Greater Cleveland</a:t>
            </a:r>
          </a:p>
        </p:txBody>
      </p:sp>
      <p:sp>
        <p:nvSpPr>
          <p:cNvPr id="4" name="Slide Number Placeholder 3"/>
          <p:cNvSpPr>
            <a:spLocks noGrp="1"/>
          </p:cNvSpPr>
          <p:nvPr>
            <p:ph type="sldNum" sz="quarter" idx="12"/>
          </p:nvPr>
        </p:nvSpPr>
        <p:spPr/>
        <p:txBody>
          <a:bodyPr/>
          <a:lstStyle/>
          <a:p>
            <a:fld id="{1C6D0D9C-DD1E-4491-B28F-8AF5A1F81F4E}" type="slidenum">
              <a:rPr lang="en-US" smtClean="0"/>
              <a:t>‹#›</a:t>
            </a:fld>
            <a:endParaRPr lang="en-US"/>
          </a:p>
        </p:txBody>
      </p:sp>
    </p:spTree>
    <p:extLst>
      <p:ext uri="{BB962C8B-B14F-4D97-AF65-F5344CB8AC3E}">
        <p14:creationId xmlns:p14="http://schemas.microsoft.com/office/powerpoint/2010/main" val="2591746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A9466AE-E268-4948-A4F7-B60A04E312DC}" type="datetime1">
              <a:rPr lang="en-US" smtClean="0"/>
              <a:t>9/30/2021</a:t>
            </a:fld>
            <a:endParaRPr lang="en-US"/>
          </a:p>
        </p:txBody>
      </p:sp>
      <p:sp>
        <p:nvSpPr>
          <p:cNvPr id="6" name="Footer Placeholder 5"/>
          <p:cNvSpPr>
            <a:spLocks noGrp="1"/>
          </p:cNvSpPr>
          <p:nvPr>
            <p:ph type="ftr" sz="quarter" idx="11"/>
          </p:nvPr>
        </p:nvSpPr>
        <p:spPr/>
        <p:txBody>
          <a:bodyPr/>
          <a:lstStyle/>
          <a:p>
            <a:r>
              <a:rPr lang="en-US"/>
              <a:t>© 2021 United Way of Greater Cleveland</a:t>
            </a:r>
          </a:p>
        </p:txBody>
      </p:sp>
      <p:sp>
        <p:nvSpPr>
          <p:cNvPr id="7" name="Slide Number Placeholder 6"/>
          <p:cNvSpPr>
            <a:spLocks noGrp="1"/>
          </p:cNvSpPr>
          <p:nvPr>
            <p:ph type="sldNum" sz="quarter" idx="12"/>
          </p:nvPr>
        </p:nvSpPr>
        <p:spPr/>
        <p:txBody>
          <a:bodyPr/>
          <a:lstStyle/>
          <a:p>
            <a:fld id="{1C6D0D9C-DD1E-4491-B28F-8AF5A1F81F4E}" type="slidenum">
              <a:rPr lang="en-US" smtClean="0"/>
              <a:t>‹#›</a:t>
            </a:fld>
            <a:endParaRPr lang="en-US"/>
          </a:p>
        </p:txBody>
      </p:sp>
    </p:spTree>
    <p:extLst>
      <p:ext uri="{BB962C8B-B14F-4D97-AF65-F5344CB8AC3E}">
        <p14:creationId xmlns:p14="http://schemas.microsoft.com/office/powerpoint/2010/main" val="247993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37C10595-1301-4B67-85C3-F44BF5BB4F99}" type="datetime1">
              <a:rPr lang="en-US" smtClean="0"/>
              <a:t>9/30/2021</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r>
              <a:rPr lang="en-US"/>
              <a:t>© 2021 United Way of Greater Cleveland</a:t>
            </a:r>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745984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17D9E10-DA11-4DAB-9372-D8605E4BC4AF}" type="datetime1">
              <a:rPr lang="en-US" smtClean="0"/>
              <a:t>9/30/2021</a:t>
            </a:fld>
            <a:endParaRPr lang="en-US"/>
          </a:p>
        </p:txBody>
      </p:sp>
      <p:sp>
        <p:nvSpPr>
          <p:cNvPr id="6" name="Footer Placeholder 5"/>
          <p:cNvSpPr>
            <a:spLocks noGrp="1"/>
          </p:cNvSpPr>
          <p:nvPr>
            <p:ph type="ftr" sz="quarter" idx="11"/>
          </p:nvPr>
        </p:nvSpPr>
        <p:spPr/>
        <p:txBody>
          <a:bodyPr/>
          <a:lstStyle/>
          <a:p>
            <a:r>
              <a:rPr lang="en-US"/>
              <a:t>© 2021 United Way of Greater Cleveland</a:t>
            </a:r>
          </a:p>
        </p:txBody>
      </p:sp>
      <p:sp>
        <p:nvSpPr>
          <p:cNvPr id="7" name="Slide Number Placeholder 6"/>
          <p:cNvSpPr>
            <a:spLocks noGrp="1"/>
          </p:cNvSpPr>
          <p:nvPr>
            <p:ph type="sldNum" sz="quarter" idx="12"/>
          </p:nvPr>
        </p:nvSpPr>
        <p:spPr/>
        <p:txBody>
          <a:bodyPr/>
          <a:lstStyle/>
          <a:p>
            <a:fld id="{1C6D0D9C-DD1E-4491-B28F-8AF5A1F81F4E}" type="slidenum">
              <a:rPr lang="en-US" smtClean="0"/>
              <a:t>‹#›</a:t>
            </a:fld>
            <a:endParaRPr lang="en-US"/>
          </a:p>
        </p:txBody>
      </p:sp>
    </p:spTree>
    <p:extLst>
      <p:ext uri="{BB962C8B-B14F-4D97-AF65-F5344CB8AC3E}">
        <p14:creationId xmlns:p14="http://schemas.microsoft.com/office/powerpoint/2010/main" val="31325286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78BDC5D-B645-409C-8EE1-70E5F2C2CC75}" type="datetime1">
              <a:rPr lang="en-US" smtClean="0"/>
              <a:t>9/30/2021</a:t>
            </a:fld>
            <a:endParaRPr lang="en-US"/>
          </a:p>
        </p:txBody>
      </p:sp>
      <p:sp>
        <p:nvSpPr>
          <p:cNvPr id="5" name="Footer Placeholder 4"/>
          <p:cNvSpPr>
            <a:spLocks noGrp="1"/>
          </p:cNvSpPr>
          <p:nvPr>
            <p:ph type="ftr" sz="quarter" idx="11"/>
          </p:nvPr>
        </p:nvSpPr>
        <p:spPr/>
        <p:txBody>
          <a:bodyPr/>
          <a:lstStyle/>
          <a:p>
            <a:r>
              <a:rPr lang="en-US"/>
              <a:t>© 2021 United Way of Greater Cleveland</a:t>
            </a:r>
          </a:p>
        </p:txBody>
      </p:sp>
      <p:sp>
        <p:nvSpPr>
          <p:cNvPr id="6" name="Slide Number Placeholder 5"/>
          <p:cNvSpPr>
            <a:spLocks noGrp="1"/>
          </p:cNvSpPr>
          <p:nvPr>
            <p:ph type="sldNum" sz="quarter" idx="12"/>
          </p:nvPr>
        </p:nvSpPr>
        <p:spPr/>
        <p:txBody>
          <a:bodyPr/>
          <a:lstStyle/>
          <a:p>
            <a:fld id="{1C6D0D9C-DD1E-4491-B28F-8AF5A1F81F4E}" type="slidenum">
              <a:rPr lang="en-US" smtClean="0"/>
              <a:t>‹#›</a:t>
            </a:fld>
            <a:endParaRPr lang="en-US"/>
          </a:p>
        </p:txBody>
      </p:sp>
    </p:spTree>
    <p:extLst>
      <p:ext uri="{BB962C8B-B14F-4D97-AF65-F5344CB8AC3E}">
        <p14:creationId xmlns:p14="http://schemas.microsoft.com/office/powerpoint/2010/main" val="8892190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F6E4DD6-3245-445B-B1FF-7588BCBCBDD7}" type="datetime1">
              <a:rPr lang="en-US" smtClean="0"/>
              <a:t>9/30/2021</a:t>
            </a:fld>
            <a:endParaRPr lang="en-US"/>
          </a:p>
        </p:txBody>
      </p:sp>
      <p:sp>
        <p:nvSpPr>
          <p:cNvPr id="5" name="Footer Placeholder 4"/>
          <p:cNvSpPr>
            <a:spLocks noGrp="1"/>
          </p:cNvSpPr>
          <p:nvPr>
            <p:ph type="ftr" sz="quarter" idx="11"/>
          </p:nvPr>
        </p:nvSpPr>
        <p:spPr/>
        <p:txBody>
          <a:bodyPr/>
          <a:lstStyle/>
          <a:p>
            <a:r>
              <a:rPr lang="en-US"/>
              <a:t>© 2021 United Way of Greater Cleveland</a:t>
            </a:r>
          </a:p>
        </p:txBody>
      </p:sp>
      <p:sp>
        <p:nvSpPr>
          <p:cNvPr id="6" name="Slide Number Placeholder 5"/>
          <p:cNvSpPr>
            <a:spLocks noGrp="1"/>
          </p:cNvSpPr>
          <p:nvPr>
            <p:ph type="sldNum" sz="quarter" idx="12"/>
          </p:nvPr>
        </p:nvSpPr>
        <p:spPr/>
        <p:txBody>
          <a:bodyPr/>
          <a:lstStyle/>
          <a:p>
            <a:fld id="{1C6D0D9C-DD1E-4491-B28F-8AF5A1F81F4E}" type="slidenum">
              <a:rPr lang="en-US" smtClean="0"/>
              <a:t>‹#›</a:t>
            </a:fld>
            <a:endParaRPr lang="en-US"/>
          </a:p>
        </p:txBody>
      </p:sp>
    </p:spTree>
    <p:extLst>
      <p:ext uri="{BB962C8B-B14F-4D97-AF65-F5344CB8AC3E}">
        <p14:creationId xmlns:p14="http://schemas.microsoft.com/office/powerpoint/2010/main" val="31191544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CHPRE header pag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77370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68857" y="1693593"/>
            <a:ext cx="11687354" cy="1325563"/>
          </a:xfrm>
          <a:prstGeom prst="rect">
            <a:avLst/>
          </a:prstGeom>
        </p:spPr>
        <p:txBody>
          <a:bodyPr/>
          <a:lstStyle/>
          <a:p>
            <a:r>
              <a:rPr lang="en-US"/>
              <a:t>Click to edit Master title style</a:t>
            </a:r>
          </a:p>
        </p:txBody>
      </p:sp>
      <p:sp>
        <p:nvSpPr>
          <p:cNvPr id="4" name="Slide Number Placeholder 3"/>
          <p:cNvSpPr>
            <a:spLocks noGrp="1"/>
          </p:cNvSpPr>
          <p:nvPr>
            <p:ph type="sldNum" sz="quarter" idx="11"/>
          </p:nvPr>
        </p:nvSpPr>
        <p:spPr/>
        <p:txBody>
          <a:bodyPr/>
          <a:lstStyle/>
          <a:p>
            <a:fld id="{209B6EC5-D600-4FE5-AC15-60CBB5D5A480}"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6552179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6548886" y="6508463"/>
            <a:ext cx="2743200" cy="365125"/>
          </a:xfrm>
          <a:prstGeom prst="rect">
            <a:avLst/>
          </a:prstGeom>
        </p:spPr>
        <p:txBody>
          <a:bodyPr/>
          <a:lstStyle/>
          <a:p>
            <a:pPr defTabSz="914400"/>
            <a:fld id="{50384683-F1CB-435D-894F-B833F8244D39}" type="datetime1">
              <a:rPr lang="en-US" smtClean="0">
                <a:solidFill>
                  <a:prstClr val="black"/>
                </a:solidFill>
              </a:rPr>
              <a:t>9/30/2021</a:t>
            </a:fld>
            <a:endParaRPr lang="en-US">
              <a:solidFill>
                <a:prstClr val="black"/>
              </a:solidFill>
            </a:endParaRPr>
          </a:p>
        </p:txBody>
      </p:sp>
      <p:sp>
        <p:nvSpPr>
          <p:cNvPr id="4" name="Slide Number Placeholder 3"/>
          <p:cNvSpPr>
            <a:spLocks noGrp="1"/>
          </p:cNvSpPr>
          <p:nvPr>
            <p:ph type="sldNum" sz="quarter" idx="11"/>
          </p:nvPr>
        </p:nvSpPr>
        <p:spPr/>
        <p:txBody>
          <a:bodyPr/>
          <a:lstStyle/>
          <a:p>
            <a:fld id="{209B6EC5-D600-4FE5-AC15-60CBB5D5A480}"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14835054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4" name="Date Placeholder 3"/>
          <p:cNvSpPr>
            <a:spLocks noGrp="1"/>
          </p:cNvSpPr>
          <p:nvPr>
            <p:ph type="dt" sz="half" idx="10"/>
          </p:nvPr>
        </p:nvSpPr>
        <p:spPr/>
        <p:txBody>
          <a:bodyPr/>
          <a:lstStyle>
            <a:lvl1pPr>
              <a:defRPr>
                <a:solidFill>
                  <a:srgbClr val="FFFFFF"/>
                </a:solidFill>
              </a:defRPr>
            </a:lvl1pPr>
          </a:lstStyle>
          <a:p>
            <a:fld id="{F4AF7E86-46B6-45A2-8B21-0A36237F3796}" type="datetime1">
              <a:rPr lang="en-US" smtClean="0"/>
              <a:t>9/30/2021</a:t>
            </a:fld>
            <a:endParaRPr lang="en-US"/>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US"/>
              <a:t>© 2021 United Way of Greater Cleveland</a:t>
            </a: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C6D0D9C-DD1E-4491-B28F-8AF5A1F81F4E}" type="slidenum">
              <a:rPr lang="en-US" smtClean="0"/>
              <a:t>‹#›</a:t>
            </a:fld>
            <a:endParaRPr lang="en-US"/>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62426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216B627-B7E1-4413-8F05-69FDF967FEBB}" type="datetime1">
              <a:rPr lang="en-US" smtClean="0"/>
              <a:t>9/30/2021</a:t>
            </a:fld>
            <a:endParaRPr lang="en-US"/>
          </a:p>
        </p:txBody>
      </p:sp>
      <p:sp>
        <p:nvSpPr>
          <p:cNvPr id="5" name="Footer Placeholder 4"/>
          <p:cNvSpPr>
            <a:spLocks noGrp="1"/>
          </p:cNvSpPr>
          <p:nvPr>
            <p:ph type="ftr" sz="quarter" idx="11"/>
          </p:nvPr>
        </p:nvSpPr>
        <p:spPr/>
        <p:txBody>
          <a:bodyPr/>
          <a:lstStyle/>
          <a:p>
            <a:r>
              <a:rPr lang="en-US"/>
              <a:t>© 2021 United Way of Greater Cleveland</a:t>
            </a:r>
          </a:p>
        </p:txBody>
      </p:sp>
      <p:sp>
        <p:nvSpPr>
          <p:cNvPr id="6" name="Slide Number Placeholder 5"/>
          <p:cNvSpPr>
            <a:spLocks noGrp="1"/>
          </p:cNvSpPr>
          <p:nvPr>
            <p:ph type="sldNum" sz="quarter" idx="12"/>
          </p:nvPr>
        </p:nvSpPr>
        <p:spPr/>
        <p:txBody>
          <a:bodyPr/>
          <a:lstStyle/>
          <a:p>
            <a:fld id="{1C6D0D9C-DD1E-4491-B28F-8AF5A1F81F4E}" type="slidenum">
              <a:rPr lang="en-US" smtClean="0"/>
              <a:t>‹#›</a:t>
            </a:fld>
            <a:endParaRPr lang="en-US"/>
          </a:p>
        </p:txBody>
      </p:sp>
    </p:spTree>
    <p:extLst>
      <p:ext uri="{BB962C8B-B14F-4D97-AF65-F5344CB8AC3E}">
        <p14:creationId xmlns:p14="http://schemas.microsoft.com/office/powerpoint/2010/main" val="2733920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9BCB2C0-3087-4320-8B6E-B8CD877650EE}" type="datetime1">
              <a:rPr lang="en-US" smtClean="0"/>
              <a:t>9/30/2021</a:t>
            </a:fld>
            <a:endParaRPr lang="en-US"/>
          </a:p>
        </p:txBody>
      </p:sp>
      <p:sp>
        <p:nvSpPr>
          <p:cNvPr id="5" name="Footer Placeholder 4"/>
          <p:cNvSpPr>
            <a:spLocks noGrp="1"/>
          </p:cNvSpPr>
          <p:nvPr>
            <p:ph type="ftr" sz="quarter" idx="11"/>
          </p:nvPr>
        </p:nvSpPr>
        <p:spPr/>
        <p:txBody>
          <a:bodyPr/>
          <a:lstStyle/>
          <a:p>
            <a:r>
              <a:rPr lang="en-US"/>
              <a:t>© 2021 United Way of Greater Cleveland</a:t>
            </a:r>
          </a:p>
        </p:txBody>
      </p:sp>
      <p:sp>
        <p:nvSpPr>
          <p:cNvPr id="6" name="Slide Number Placeholder 5"/>
          <p:cNvSpPr>
            <a:spLocks noGrp="1"/>
          </p:cNvSpPr>
          <p:nvPr>
            <p:ph type="sldNum" sz="quarter" idx="12"/>
          </p:nvPr>
        </p:nvSpPr>
        <p:spPr/>
        <p:txBody>
          <a:bodyPr/>
          <a:lstStyle/>
          <a:p>
            <a:fld id="{1C6D0D9C-DD1E-4491-B28F-8AF5A1F81F4E}" type="slidenum">
              <a:rPr lang="en-US" smtClean="0"/>
              <a:t>‹#›</a:t>
            </a:fld>
            <a:endParaRPr lang="en-US"/>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05476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22E24CA-C261-4830-A25B-49A341043781}" type="datetime1">
              <a:rPr lang="en-US" smtClean="0"/>
              <a:t>9/30/2021</a:t>
            </a:fld>
            <a:endParaRPr lang="en-US"/>
          </a:p>
        </p:txBody>
      </p:sp>
      <p:sp>
        <p:nvSpPr>
          <p:cNvPr id="6" name="Footer Placeholder 5"/>
          <p:cNvSpPr>
            <a:spLocks noGrp="1"/>
          </p:cNvSpPr>
          <p:nvPr>
            <p:ph type="ftr" sz="quarter" idx="11"/>
          </p:nvPr>
        </p:nvSpPr>
        <p:spPr/>
        <p:txBody>
          <a:bodyPr/>
          <a:lstStyle/>
          <a:p>
            <a:r>
              <a:rPr lang="en-US"/>
              <a:t>© 2021 United Way of Greater Cleveland</a:t>
            </a:r>
          </a:p>
        </p:txBody>
      </p:sp>
      <p:sp>
        <p:nvSpPr>
          <p:cNvPr id="7" name="Slide Number Placeholder 6"/>
          <p:cNvSpPr>
            <a:spLocks noGrp="1"/>
          </p:cNvSpPr>
          <p:nvPr>
            <p:ph type="sldNum" sz="quarter" idx="12"/>
          </p:nvPr>
        </p:nvSpPr>
        <p:spPr/>
        <p:txBody>
          <a:bodyPr/>
          <a:lstStyle/>
          <a:p>
            <a:fld id="{1C6D0D9C-DD1E-4491-B28F-8AF5A1F81F4E}" type="slidenum">
              <a:rPr lang="en-US" smtClean="0"/>
              <a:t>‹#›</a:t>
            </a:fld>
            <a:endParaRPr lang="en-US"/>
          </a:p>
        </p:txBody>
      </p:sp>
    </p:spTree>
    <p:extLst>
      <p:ext uri="{BB962C8B-B14F-4D97-AF65-F5344CB8AC3E}">
        <p14:creationId xmlns:p14="http://schemas.microsoft.com/office/powerpoint/2010/main" val="3347325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2D2A38A9-E9B1-42AF-B042-D4ECB643DA15}" type="datetime1">
              <a:rPr lang="en-US" smtClean="0"/>
              <a:t>9/30/2021</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r>
              <a:rPr lang="en-US"/>
              <a:t>© 2021 United Way of Greater Cleveland</a:t>
            </a:r>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8573029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71B2C7C-5BD9-42B6-95E8-369C39A614D0}" type="datetime1">
              <a:rPr lang="en-US" smtClean="0"/>
              <a:t>9/30/2021</a:t>
            </a:fld>
            <a:endParaRPr lang="en-US"/>
          </a:p>
        </p:txBody>
      </p:sp>
      <p:sp>
        <p:nvSpPr>
          <p:cNvPr id="8" name="Footer Placeholder 7"/>
          <p:cNvSpPr>
            <a:spLocks noGrp="1"/>
          </p:cNvSpPr>
          <p:nvPr>
            <p:ph type="ftr" sz="quarter" idx="11"/>
          </p:nvPr>
        </p:nvSpPr>
        <p:spPr/>
        <p:txBody>
          <a:bodyPr/>
          <a:lstStyle/>
          <a:p>
            <a:r>
              <a:rPr lang="en-US"/>
              <a:t>© 2021 United Way of Greater Cleveland</a:t>
            </a:r>
          </a:p>
        </p:txBody>
      </p:sp>
      <p:sp>
        <p:nvSpPr>
          <p:cNvPr id="9" name="Slide Number Placeholder 8"/>
          <p:cNvSpPr>
            <a:spLocks noGrp="1"/>
          </p:cNvSpPr>
          <p:nvPr>
            <p:ph type="sldNum" sz="quarter" idx="12"/>
          </p:nvPr>
        </p:nvSpPr>
        <p:spPr/>
        <p:txBody>
          <a:bodyPr/>
          <a:lstStyle/>
          <a:p>
            <a:fld id="{1C6D0D9C-DD1E-4491-B28F-8AF5A1F81F4E}" type="slidenum">
              <a:rPr lang="en-US" smtClean="0"/>
              <a:t>‹#›</a:t>
            </a:fld>
            <a:endParaRPr lang="en-US"/>
          </a:p>
        </p:txBody>
      </p:sp>
    </p:spTree>
    <p:extLst>
      <p:ext uri="{BB962C8B-B14F-4D97-AF65-F5344CB8AC3E}">
        <p14:creationId xmlns:p14="http://schemas.microsoft.com/office/powerpoint/2010/main" val="298389965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CAA3854-1839-4E0E-BE7E-A44DE67485BE}" type="datetime1">
              <a:rPr lang="en-US" smtClean="0"/>
              <a:t>9/30/2021</a:t>
            </a:fld>
            <a:endParaRPr lang="en-US"/>
          </a:p>
        </p:txBody>
      </p:sp>
      <p:sp>
        <p:nvSpPr>
          <p:cNvPr id="4" name="Footer Placeholder 3"/>
          <p:cNvSpPr>
            <a:spLocks noGrp="1"/>
          </p:cNvSpPr>
          <p:nvPr>
            <p:ph type="ftr" sz="quarter" idx="11"/>
          </p:nvPr>
        </p:nvSpPr>
        <p:spPr/>
        <p:txBody>
          <a:bodyPr/>
          <a:lstStyle/>
          <a:p>
            <a:r>
              <a:rPr lang="en-US"/>
              <a:t>© 2021 United Way of Greater Cleveland</a:t>
            </a:r>
          </a:p>
        </p:txBody>
      </p:sp>
      <p:sp>
        <p:nvSpPr>
          <p:cNvPr id="5" name="Slide Number Placeholder 4"/>
          <p:cNvSpPr>
            <a:spLocks noGrp="1"/>
          </p:cNvSpPr>
          <p:nvPr>
            <p:ph type="sldNum" sz="quarter" idx="12"/>
          </p:nvPr>
        </p:nvSpPr>
        <p:spPr/>
        <p:txBody>
          <a:bodyPr/>
          <a:lstStyle/>
          <a:p>
            <a:fld id="{1C6D0D9C-DD1E-4491-B28F-8AF5A1F81F4E}" type="slidenum">
              <a:rPr lang="en-US" smtClean="0"/>
              <a:t>‹#›</a:t>
            </a:fld>
            <a:endParaRPr lang="en-US"/>
          </a:p>
        </p:txBody>
      </p:sp>
    </p:spTree>
    <p:extLst>
      <p:ext uri="{BB962C8B-B14F-4D97-AF65-F5344CB8AC3E}">
        <p14:creationId xmlns:p14="http://schemas.microsoft.com/office/powerpoint/2010/main" val="36069542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3A141B-FC46-4FA8-8B20-EFD68A2B81EF}" type="datetime1">
              <a:rPr lang="en-US" smtClean="0"/>
              <a:t>9/30/2021</a:t>
            </a:fld>
            <a:endParaRPr lang="en-US"/>
          </a:p>
        </p:txBody>
      </p:sp>
      <p:sp>
        <p:nvSpPr>
          <p:cNvPr id="3" name="Footer Placeholder 2"/>
          <p:cNvSpPr>
            <a:spLocks noGrp="1"/>
          </p:cNvSpPr>
          <p:nvPr>
            <p:ph type="ftr" sz="quarter" idx="11"/>
          </p:nvPr>
        </p:nvSpPr>
        <p:spPr/>
        <p:txBody>
          <a:bodyPr/>
          <a:lstStyle/>
          <a:p>
            <a:r>
              <a:rPr lang="en-US"/>
              <a:t>© 2021 United Way of Greater Cleveland</a:t>
            </a:r>
          </a:p>
        </p:txBody>
      </p:sp>
      <p:sp>
        <p:nvSpPr>
          <p:cNvPr id="4" name="Slide Number Placeholder 3"/>
          <p:cNvSpPr>
            <a:spLocks noGrp="1"/>
          </p:cNvSpPr>
          <p:nvPr>
            <p:ph type="sldNum" sz="quarter" idx="12"/>
          </p:nvPr>
        </p:nvSpPr>
        <p:spPr/>
        <p:txBody>
          <a:bodyPr/>
          <a:lstStyle/>
          <a:p>
            <a:fld id="{1C6D0D9C-DD1E-4491-B28F-8AF5A1F81F4E}" type="slidenum">
              <a:rPr lang="en-US" smtClean="0"/>
              <a:t>‹#›</a:t>
            </a:fld>
            <a:endParaRPr lang="en-US"/>
          </a:p>
        </p:txBody>
      </p:sp>
    </p:spTree>
    <p:extLst>
      <p:ext uri="{BB962C8B-B14F-4D97-AF65-F5344CB8AC3E}">
        <p14:creationId xmlns:p14="http://schemas.microsoft.com/office/powerpoint/2010/main" val="8667764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F4723778-0787-456C-BDB9-FD0E12758B4C}" type="datetime1">
              <a:rPr lang="en-US" smtClean="0"/>
              <a:t>9/30/2021</a:t>
            </a:fld>
            <a:endParaRPr lang="en-US"/>
          </a:p>
        </p:txBody>
      </p:sp>
      <p:sp>
        <p:nvSpPr>
          <p:cNvPr id="6" name="Footer Placeholder 5"/>
          <p:cNvSpPr>
            <a:spLocks noGrp="1"/>
          </p:cNvSpPr>
          <p:nvPr>
            <p:ph type="ftr" sz="quarter" idx="11"/>
          </p:nvPr>
        </p:nvSpPr>
        <p:spPr/>
        <p:txBody>
          <a:bodyPr/>
          <a:lstStyle/>
          <a:p>
            <a:r>
              <a:rPr lang="en-US"/>
              <a:t>© 2021 United Way of Greater Cleveland</a:t>
            </a:r>
          </a:p>
        </p:txBody>
      </p:sp>
      <p:sp>
        <p:nvSpPr>
          <p:cNvPr id="7" name="Slide Number Placeholder 6"/>
          <p:cNvSpPr>
            <a:spLocks noGrp="1"/>
          </p:cNvSpPr>
          <p:nvPr>
            <p:ph type="sldNum" sz="quarter" idx="12"/>
          </p:nvPr>
        </p:nvSpPr>
        <p:spPr/>
        <p:txBody>
          <a:bodyPr/>
          <a:lstStyle/>
          <a:p>
            <a:fld id="{1C6D0D9C-DD1E-4491-B28F-8AF5A1F81F4E}" type="slidenum">
              <a:rPr lang="en-US" smtClean="0"/>
              <a:t>‹#›</a:t>
            </a:fld>
            <a:endParaRPr lang="en-US"/>
          </a:p>
        </p:txBody>
      </p:sp>
    </p:spTree>
    <p:extLst>
      <p:ext uri="{BB962C8B-B14F-4D97-AF65-F5344CB8AC3E}">
        <p14:creationId xmlns:p14="http://schemas.microsoft.com/office/powerpoint/2010/main" val="4368949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CDCD6EC-8F5C-43DC-8B8F-5319E8563F5B}" type="datetime1">
              <a:rPr lang="en-US" smtClean="0"/>
              <a:t>9/30/2021</a:t>
            </a:fld>
            <a:endParaRPr lang="en-US"/>
          </a:p>
        </p:txBody>
      </p:sp>
      <p:sp>
        <p:nvSpPr>
          <p:cNvPr id="6" name="Footer Placeholder 5"/>
          <p:cNvSpPr>
            <a:spLocks noGrp="1"/>
          </p:cNvSpPr>
          <p:nvPr>
            <p:ph type="ftr" sz="quarter" idx="11"/>
          </p:nvPr>
        </p:nvSpPr>
        <p:spPr/>
        <p:txBody>
          <a:bodyPr/>
          <a:lstStyle/>
          <a:p>
            <a:r>
              <a:rPr lang="en-US"/>
              <a:t>© 2021 United Way of Greater Cleveland</a:t>
            </a:r>
          </a:p>
        </p:txBody>
      </p:sp>
      <p:sp>
        <p:nvSpPr>
          <p:cNvPr id="7" name="Slide Number Placeholder 6"/>
          <p:cNvSpPr>
            <a:spLocks noGrp="1"/>
          </p:cNvSpPr>
          <p:nvPr>
            <p:ph type="sldNum" sz="quarter" idx="12"/>
          </p:nvPr>
        </p:nvSpPr>
        <p:spPr/>
        <p:txBody>
          <a:bodyPr/>
          <a:lstStyle/>
          <a:p>
            <a:fld id="{1C6D0D9C-DD1E-4491-B28F-8AF5A1F81F4E}" type="slidenum">
              <a:rPr lang="en-US" smtClean="0"/>
              <a:t>‹#›</a:t>
            </a:fld>
            <a:endParaRPr lang="en-US"/>
          </a:p>
        </p:txBody>
      </p:sp>
    </p:spTree>
    <p:extLst>
      <p:ext uri="{BB962C8B-B14F-4D97-AF65-F5344CB8AC3E}">
        <p14:creationId xmlns:p14="http://schemas.microsoft.com/office/powerpoint/2010/main" val="266920624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A1ACB9-AF47-4EA4-BA94-5345831EED52}" type="datetime1">
              <a:rPr lang="en-US" smtClean="0"/>
              <a:t>9/30/2021</a:t>
            </a:fld>
            <a:endParaRPr lang="en-US"/>
          </a:p>
        </p:txBody>
      </p:sp>
      <p:sp>
        <p:nvSpPr>
          <p:cNvPr id="5" name="Footer Placeholder 4"/>
          <p:cNvSpPr>
            <a:spLocks noGrp="1"/>
          </p:cNvSpPr>
          <p:nvPr>
            <p:ph type="ftr" sz="quarter" idx="11"/>
          </p:nvPr>
        </p:nvSpPr>
        <p:spPr/>
        <p:txBody>
          <a:bodyPr/>
          <a:lstStyle/>
          <a:p>
            <a:r>
              <a:rPr lang="en-US"/>
              <a:t>© 2021 United Way of Greater Cleveland</a:t>
            </a:r>
          </a:p>
        </p:txBody>
      </p:sp>
      <p:sp>
        <p:nvSpPr>
          <p:cNvPr id="6" name="Slide Number Placeholder 5"/>
          <p:cNvSpPr>
            <a:spLocks noGrp="1"/>
          </p:cNvSpPr>
          <p:nvPr>
            <p:ph type="sldNum" sz="quarter" idx="12"/>
          </p:nvPr>
        </p:nvSpPr>
        <p:spPr/>
        <p:txBody>
          <a:bodyPr/>
          <a:lstStyle/>
          <a:p>
            <a:fld id="{1C6D0D9C-DD1E-4491-B28F-8AF5A1F81F4E}" type="slidenum">
              <a:rPr lang="en-US" smtClean="0"/>
              <a:t>‹#›</a:t>
            </a:fld>
            <a:endParaRPr lang="en-US"/>
          </a:p>
        </p:txBody>
      </p:sp>
    </p:spTree>
    <p:extLst>
      <p:ext uri="{BB962C8B-B14F-4D97-AF65-F5344CB8AC3E}">
        <p14:creationId xmlns:p14="http://schemas.microsoft.com/office/powerpoint/2010/main" val="261185214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6136B82-FA9C-49C3-A0F6-C768FD7C2D8F}" type="datetime1">
              <a:rPr lang="en-US" smtClean="0"/>
              <a:t>9/30/2021</a:t>
            </a:fld>
            <a:endParaRPr lang="en-US"/>
          </a:p>
        </p:txBody>
      </p:sp>
      <p:sp>
        <p:nvSpPr>
          <p:cNvPr id="5" name="Footer Placeholder 4"/>
          <p:cNvSpPr>
            <a:spLocks noGrp="1"/>
          </p:cNvSpPr>
          <p:nvPr>
            <p:ph type="ftr" sz="quarter" idx="11"/>
          </p:nvPr>
        </p:nvSpPr>
        <p:spPr/>
        <p:txBody>
          <a:bodyPr/>
          <a:lstStyle/>
          <a:p>
            <a:r>
              <a:rPr lang="en-US"/>
              <a:t>© 2021 United Way of Greater Cleveland</a:t>
            </a:r>
          </a:p>
        </p:txBody>
      </p:sp>
      <p:sp>
        <p:nvSpPr>
          <p:cNvPr id="6" name="Slide Number Placeholder 5"/>
          <p:cNvSpPr>
            <a:spLocks noGrp="1"/>
          </p:cNvSpPr>
          <p:nvPr>
            <p:ph type="sldNum" sz="quarter" idx="12"/>
          </p:nvPr>
        </p:nvSpPr>
        <p:spPr/>
        <p:txBody>
          <a:bodyPr/>
          <a:lstStyle/>
          <a:p>
            <a:fld id="{1C6D0D9C-DD1E-4491-B28F-8AF5A1F81F4E}" type="slidenum">
              <a:rPr lang="en-US" smtClean="0"/>
              <a:t>‹#›</a:t>
            </a:fld>
            <a:endParaRPr lang="en-US"/>
          </a:p>
        </p:txBody>
      </p:sp>
    </p:spTree>
    <p:extLst>
      <p:ext uri="{BB962C8B-B14F-4D97-AF65-F5344CB8AC3E}">
        <p14:creationId xmlns:p14="http://schemas.microsoft.com/office/powerpoint/2010/main" val="405942889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1A6E6-075E-4828-AF88-09BD0A74259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F3800DB-487B-4E23-AC0B-90C9ED4E10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64DF5B1-3694-42A9-866E-9F1FF6CF0C01}"/>
              </a:ext>
            </a:extLst>
          </p:cNvPr>
          <p:cNvSpPr>
            <a:spLocks noGrp="1"/>
          </p:cNvSpPr>
          <p:nvPr>
            <p:ph type="dt" sz="half" idx="10"/>
          </p:nvPr>
        </p:nvSpPr>
        <p:spPr/>
        <p:txBody>
          <a:bodyPr/>
          <a:lstStyle/>
          <a:p>
            <a:fld id="{D87B4415-98D3-4BBD-BD3F-BE943199DACC}" type="datetime1">
              <a:rPr lang="en-US" smtClean="0"/>
              <a:t>9/30/2021</a:t>
            </a:fld>
            <a:endParaRPr lang="en-US"/>
          </a:p>
        </p:txBody>
      </p:sp>
      <p:sp>
        <p:nvSpPr>
          <p:cNvPr id="5" name="Footer Placeholder 4">
            <a:extLst>
              <a:ext uri="{FF2B5EF4-FFF2-40B4-BE49-F238E27FC236}">
                <a16:creationId xmlns:a16="http://schemas.microsoft.com/office/drawing/2014/main" id="{54718E67-8162-4BE0-9B01-22B89A120ADC}"/>
              </a:ext>
            </a:extLst>
          </p:cNvPr>
          <p:cNvSpPr>
            <a:spLocks noGrp="1"/>
          </p:cNvSpPr>
          <p:nvPr>
            <p:ph type="ftr" sz="quarter" idx="11"/>
          </p:nvPr>
        </p:nvSpPr>
        <p:spPr/>
        <p:txBody>
          <a:bodyPr/>
          <a:lstStyle/>
          <a:p>
            <a:r>
              <a:rPr lang="en-US"/>
              <a:t>© 2021 United Way of Greater Cleveland</a:t>
            </a:r>
          </a:p>
        </p:txBody>
      </p:sp>
      <p:sp>
        <p:nvSpPr>
          <p:cNvPr id="6" name="Slide Number Placeholder 5">
            <a:extLst>
              <a:ext uri="{FF2B5EF4-FFF2-40B4-BE49-F238E27FC236}">
                <a16:creationId xmlns:a16="http://schemas.microsoft.com/office/drawing/2014/main" id="{91568B9D-A8C9-40C5-85B0-14F435F39C81}"/>
              </a:ext>
            </a:extLst>
          </p:cNvPr>
          <p:cNvSpPr>
            <a:spLocks noGrp="1"/>
          </p:cNvSpPr>
          <p:nvPr>
            <p:ph type="sldNum" sz="quarter" idx="12"/>
          </p:nvPr>
        </p:nvSpPr>
        <p:spPr/>
        <p:txBody>
          <a:bodyPr/>
          <a:lstStyle/>
          <a:p>
            <a:fld id="{5B03D32D-F1BC-4E9C-97E1-36CFF5B22341}" type="slidenum">
              <a:rPr lang="en-US" smtClean="0"/>
              <a:t>‹#›</a:t>
            </a:fld>
            <a:endParaRPr lang="en-US"/>
          </a:p>
        </p:txBody>
      </p:sp>
    </p:spTree>
    <p:extLst>
      <p:ext uri="{BB962C8B-B14F-4D97-AF65-F5344CB8AC3E}">
        <p14:creationId xmlns:p14="http://schemas.microsoft.com/office/powerpoint/2010/main" val="7872414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34D5D7-9AEB-44F2-8A04-0694BE1520D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3CE933F-693D-4770-8DC4-A5A086AC8AC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A7849A-1CE6-4F5C-95D7-EA8DA5EE5551}"/>
              </a:ext>
            </a:extLst>
          </p:cNvPr>
          <p:cNvSpPr>
            <a:spLocks noGrp="1"/>
          </p:cNvSpPr>
          <p:nvPr>
            <p:ph type="dt" sz="half" idx="10"/>
          </p:nvPr>
        </p:nvSpPr>
        <p:spPr/>
        <p:txBody>
          <a:bodyPr/>
          <a:lstStyle/>
          <a:p>
            <a:fld id="{8075F285-2798-4131-AE1C-639BEE36C28D}" type="datetime1">
              <a:rPr lang="en-US" smtClean="0"/>
              <a:t>9/30/2021</a:t>
            </a:fld>
            <a:endParaRPr lang="en-US"/>
          </a:p>
        </p:txBody>
      </p:sp>
      <p:sp>
        <p:nvSpPr>
          <p:cNvPr id="5" name="Footer Placeholder 4">
            <a:extLst>
              <a:ext uri="{FF2B5EF4-FFF2-40B4-BE49-F238E27FC236}">
                <a16:creationId xmlns:a16="http://schemas.microsoft.com/office/drawing/2014/main" id="{39FE1FD0-B95E-4CF6-9A27-0F91F96DAE00}"/>
              </a:ext>
            </a:extLst>
          </p:cNvPr>
          <p:cNvSpPr>
            <a:spLocks noGrp="1"/>
          </p:cNvSpPr>
          <p:nvPr>
            <p:ph type="ftr" sz="quarter" idx="11"/>
          </p:nvPr>
        </p:nvSpPr>
        <p:spPr/>
        <p:txBody>
          <a:bodyPr/>
          <a:lstStyle/>
          <a:p>
            <a:r>
              <a:rPr lang="en-US"/>
              <a:t>© 2021 United Way of Greater Cleveland</a:t>
            </a:r>
          </a:p>
        </p:txBody>
      </p:sp>
      <p:sp>
        <p:nvSpPr>
          <p:cNvPr id="6" name="Slide Number Placeholder 5">
            <a:extLst>
              <a:ext uri="{FF2B5EF4-FFF2-40B4-BE49-F238E27FC236}">
                <a16:creationId xmlns:a16="http://schemas.microsoft.com/office/drawing/2014/main" id="{596123BE-5891-49D6-A758-867A98F38D77}"/>
              </a:ext>
            </a:extLst>
          </p:cNvPr>
          <p:cNvSpPr>
            <a:spLocks noGrp="1"/>
          </p:cNvSpPr>
          <p:nvPr>
            <p:ph type="sldNum" sz="quarter" idx="12"/>
          </p:nvPr>
        </p:nvSpPr>
        <p:spPr/>
        <p:txBody>
          <a:bodyPr/>
          <a:lstStyle/>
          <a:p>
            <a:fld id="{5B03D32D-F1BC-4E9C-97E1-36CFF5B22341}" type="slidenum">
              <a:rPr lang="en-US" smtClean="0"/>
              <a:t>‹#›</a:t>
            </a:fld>
            <a:endParaRPr lang="en-US"/>
          </a:p>
        </p:txBody>
      </p:sp>
    </p:spTree>
    <p:extLst>
      <p:ext uri="{BB962C8B-B14F-4D97-AF65-F5344CB8AC3E}">
        <p14:creationId xmlns:p14="http://schemas.microsoft.com/office/powerpoint/2010/main" val="36268233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85FC7-1BEA-438E-A0A7-88FF5511227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BD5F5C0-417B-4A28-8AE9-A79AC74A625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4BC6257-C490-4059-9E97-16E46673C65A}"/>
              </a:ext>
            </a:extLst>
          </p:cNvPr>
          <p:cNvSpPr>
            <a:spLocks noGrp="1"/>
          </p:cNvSpPr>
          <p:nvPr>
            <p:ph type="dt" sz="half" idx="10"/>
          </p:nvPr>
        </p:nvSpPr>
        <p:spPr/>
        <p:txBody>
          <a:bodyPr/>
          <a:lstStyle/>
          <a:p>
            <a:fld id="{F8BBF3BD-4D39-4160-8615-6B140AA73434}" type="datetime1">
              <a:rPr lang="en-US" smtClean="0"/>
              <a:t>9/30/2021</a:t>
            </a:fld>
            <a:endParaRPr lang="en-US"/>
          </a:p>
        </p:txBody>
      </p:sp>
      <p:sp>
        <p:nvSpPr>
          <p:cNvPr id="5" name="Footer Placeholder 4">
            <a:extLst>
              <a:ext uri="{FF2B5EF4-FFF2-40B4-BE49-F238E27FC236}">
                <a16:creationId xmlns:a16="http://schemas.microsoft.com/office/drawing/2014/main" id="{7A4051CD-74EC-43C1-9F21-D33BD297FC2D}"/>
              </a:ext>
            </a:extLst>
          </p:cNvPr>
          <p:cNvSpPr>
            <a:spLocks noGrp="1"/>
          </p:cNvSpPr>
          <p:nvPr>
            <p:ph type="ftr" sz="quarter" idx="11"/>
          </p:nvPr>
        </p:nvSpPr>
        <p:spPr/>
        <p:txBody>
          <a:bodyPr/>
          <a:lstStyle/>
          <a:p>
            <a:r>
              <a:rPr lang="en-US"/>
              <a:t>© 2021 United Way of Greater Cleveland</a:t>
            </a:r>
          </a:p>
        </p:txBody>
      </p:sp>
      <p:sp>
        <p:nvSpPr>
          <p:cNvPr id="6" name="Slide Number Placeholder 5">
            <a:extLst>
              <a:ext uri="{FF2B5EF4-FFF2-40B4-BE49-F238E27FC236}">
                <a16:creationId xmlns:a16="http://schemas.microsoft.com/office/drawing/2014/main" id="{8BC95141-29DC-41BA-BE25-E899055F3178}"/>
              </a:ext>
            </a:extLst>
          </p:cNvPr>
          <p:cNvSpPr>
            <a:spLocks noGrp="1"/>
          </p:cNvSpPr>
          <p:nvPr>
            <p:ph type="sldNum" sz="quarter" idx="12"/>
          </p:nvPr>
        </p:nvSpPr>
        <p:spPr/>
        <p:txBody>
          <a:bodyPr/>
          <a:lstStyle/>
          <a:p>
            <a:fld id="{5B03D32D-F1BC-4E9C-97E1-36CFF5B22341}" type="slidenum">
              <a:rPr lang="en-US" smtClean="0"/>
              <a:t>‹#›</a:t>
            </a:fld>
            <a:endParaRPr lang="en-US"/>
          </a:p>
        </p:txBody>
      </p:sp>
    </p:spTree>
    <p:extLst>
      <p:ext uri="{BB962C8B-B14F-4D97-AF65-F5344CB8AC3E}">
        <p14:creationId xmlns:p14="http://schemas.microsoft.com/office/powerpoint/2010/main" val="2828476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9C926B67-A246-40D8-BEE2-231A9B43BF71}" type="datetime1">
              <a:rPr lang="en-US" smtClean="0"/>
              <a:t>9/30/2021</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r>
              <a:rPr lang="en-US"/>
              <a:t>© 2021 United Way of Greater Cleveland</a:t>
            </a:r>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29267348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34FC21-AE04-4050-80E6-D9DCA4B50C9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1885F7E-EF45-48F7-9E54-C6806D0E963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724501F-6ED5-4112-B037-D3E9F8CF2C8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861E48C-176E-4E60-8CB3-5425169963CD}"/>
              </a:ext>
            </a:extLst>
          </p:cNvPr>
          <p:cNvSpPr>
            <a:spLocks noGrp="1"/>
          </p:cNvSpPr>
          <p:nvPr>
            <p:ph type="dt" sz="half" idx="10"/>
          </p:nvPr>
        </p:nvSpPr>
        <p:spPr/>
        <p:txBody>
          <a:bodyPr/>
          <a:lstStyle/>
          <a:p>
            <a:fld id="{256603EF-BB79-4594-BBC0-F7FEE090385E}" type="datetime1">
              <a:rPr lang="en-US" smtClean="0"/>
              <a:t>9/30/2021</a:t>
            </a:fld>
            <a:endParaRPr lang="en-US"/>
          </a:p>
        </p:txBody>
      </p:sp>
      <p:sp>
        <p:nvSpPr>
          <p:cNvPr id="6" name="Footer Placeholder 5">
            <a:extLst>
              <a:ext uri="{FF2B5EF4-FFF2-40B4-BE49-F238E27FC236}">
                <a16:creationId xmlns:a16="http://schemas.microsoft.com/office/drawing/2014/main" id="{5852202B-C929-4B39-AF47-D17C38F868E8}"/>
              </a:ext>
            </a:extLst>
          </p:cNvPr>
          <p:cNvSpPr>
            <a:spLocks noGrp="1"/>
          </p:cNvSpPr>
          <p:nvPr>
            <p:ph type="ftr" sz="quarter" idx="11"/>
          </p:nvPr>
        </p:nvSpPr>
        <p:spPr/>
        <p:txBody>
          <a:bodyPr/>
          <a:lstStyle/>
          <a:p>
            <a:r>
              <a:rPr lang="en-US"/>
              <a:t>© 2021 United Way of Greater Cleveland</a:t>
            </a:r>
          </a:p>
        </p:txBody>
      </p:sp>
      <p:sp>
        <p:nvSpPr>
          <p:cNvPr id="7" name="Slide Number Placeholder 6">
            <a:extLst>
              <a:ext uri="{FF2B5EF4-FFF2-40B4-BE49-F238E27FC236}">
                <a16:creationId xmlns:a16="http://schemas.microsoft.com/office/drawing/2014/main" id="{7DEEEBF3-930A-4A23-810D-C1880E7A6D29}"/>
              </a:ext>
            </a:extLst>
          </p:cNvPr>
          <p:cNvSpPr>
            <a:spLocks noGrp="1"/>
          </p:cNvSpPr>
          <p:nvPr>
            <p:ph type="sldNum" sz="quarter" idx="12"/>
          </p:nvPr>
        </p:nvSpPr>
        <p:spPr/>
        <p:txBody>
          <a:bodyPr/>
          <a:lstStyle/>
          <a:p>
            <a:fld id="{5B03D32D-F1BC-4E9C-97E1-36CFF5B22341}" type="slidenum">
              <a:rPr lang="en-US" smtClean="0"/>
              <a:t>‹#›</a:t>
            </a:fld>
            <a:endParaRPr lang="en-US"/>
          </a:p>
        </p:txBody>
      </p:sp>
    </p:spTree>
    <p:extLst>
      <p:ext uri="{BB962C8B-B14F-4D97-AF65-F5344CB8AC3E}">
        <p14:creationId xmlns:p14="http://schemas.microsoft.com/office/powerpoint/2010/main" val="381800242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48E08-A828-430D-B8A6-7302E570AD2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1FF5402-465C-4E68-BF7E-BFE1177B55A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69B917D-5EC9-44FC-B8A7-9ADF4ADC4FA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3DCF5D4-E55C-42FF-A7E5-2466DE35B8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7579A7F-77F4-4169-8D51-21234419984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A735923-3BB5-4F33-8E76-56665E95B55A}"/>
              </a:ext>
            </a:extLst>
          </p:cNvPr>
          <p:cNvSpPr>
            <a:spLocks noGrp="1"/>
          </p:cNvSpPr>
          <p:nvPr>
            <p:ph type="dt" sz="half" idx="10"/>
          </p:nvPr>
        </p:nvSpPr>
        <p:spPr/>
        <p:txBody>
          <a:bodyPr/>
          <a:lstStyle/>
          <a:p>
            <a:fld id="{C11917E4-DEFA-4FFC-A6FD-1D90F5664C61}" type="datetime1">
              <a:rPr lang="en-US" smtClean="0"/>
              <a:t>9/30/2021</a:t>
            </a:fld>
            <a:endParaRPr lang="en-US"/>
          </a:p>
        </p:txBody>
      </p:sp>
      <p:sp>
        <p:nvSpPr>
          <p:cNvPr id="8" name="Footer Placeholder 7">
            <a:extLst>
              <a:ext uri="{FF2B5EF4-FFF2-40B4-BE49-F238E27FC236}">
                <a16:creationId xmlns:a16="http://schemas.microsoft.com/office/drawing/2014/main" id="{FA43FC79-7089-4373-88DC-12501E78201F}"/>
              </a:ext>
            </a:extLst>
          </p:cNvPr>
          <p:cNvSpPr>
            <a:spLocks noGrp="1"/>
          </p:cNvSpPr>
          <p:nvPr>
            <p:ph type="ftr" sz="quarter" idx="11"/>
          </p:nvPr>
        </p:nvSpPr>
        <p:spPr/>
        <p:txBody>
          <a:bodyPr/>
          <a:lstStyle/>
          <a:p>
            <a:r>
              <a:rPr lang="en-US"/>
              <a:t>© 2021 United Way of Greater Cleveland</a:t>
            </a:r>
          </a:p>
        </p:txBody>
      </p:sp>
      <p:sp>
        <p:nvSpPr>
          <p:cNvPr id="9" name="Slide Number Placeholder 8">
            <a:extLst>
              <a:ext uri="{FF2B5EF4-FFF2-40B4-BE49-F238E27FC236}">
                <a16:creationId xmlns:a16="http://schemas.microsoft.com/office/drawing/2014/main" id="{B4E0BEB1-B009-47B7-B159-DE05E615E710}"/>
              </a:ext>
            </a:extLst>
          </p:cNvPr>
          <p:cNvSpPr>
            <a:spLocks noGrp="1"/>
          </p:cNvSpPr>
          <p:nvPr>
            <p:ph type="sldNum" sz="quarter" idx="12"/>
          </p:nvPr>
        </p:nvSpPr>
        <p:spPr/>
        <p:txBody>
          <a:bodyPr/>
          <a:lstStyle/>
          <a:p>
            <a:fld id="{5B03D32D-F1BC-4E9C-97E1-36CFF5B22341}" type="slidenum">
              <a:rPr lang="en-US" smtClean="0"/>
              <a:t>‹#›</a:t>
            </a:fld>
            <a:endParaRPr lang="en-US"/>
          </a:p>
        </p:txBody>
      </p:sp>
    </p:spTree>
    <p:extLst>
      <p:ext uri="{BB962C8B-B14F-4D97-AF65-F5344CB8AC3E}">
        <p14:creationId xmlns:p14="http://schemas.microsoft.com/office/powerpoint/2010/main" val="246947643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5FFCC-78CC-4E9D-A277-8230F27334A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44CEFE7-D923-48C1-B2FE-8110829C69E3}"/>
              </a:ext>
            </a:extLst>
          </p:cNvPr>
          <p:cNvSpPr>
            <a:spLocks noGrp="1"/>
          </p:cNvSpPr>
          <p:nvPr>
            <p:ph type="dt" sz="half" idx="10"/>
          </p:nvPr>
        </p:nvSpPr>
        <p:spPr/>
        <p:txBody>
          <a:bodyPr/>
          <a:lstStyle/>
          <a:p>
            <a:fld id="{61A59436-7B08-40D0-95B1-7208C05AEE2C}" type="datetime1">
              <a:rPr lang="en-US" smtClean="0"/>
              <a:t>9/30/2021</a:t>
            </a:fld>
            <a:endParaRPr lang="en-US"/>
          </a:p>
        </p:txBody>
      </p:sp>
      <p:sp>
        <p:nvSpPr>
          <p:cNvPr id="4" name="Footer Placeholder 3">
            <a:extLst>
              <a:ext uri="{FF2B5EF4-FFF2-40B4-BE49-F238E27FC236}">
                <a16:creationId xmlns:a16="http://schemas.microsoft.com/office/drawing/2014/main" id="{A68F91C9-7841-4F7B-8F24-B5FF45B5B391}"/>
              </a:ext>
            </a:extLst>
          </p:cNvPr>
          <p:cNvSpPr>
            <a:spLocks noGrp="1"/>
          </p:cNvSpPr>
          <p:nvPr>
            <p:ph type="ftr" sz="quarter" idx="11"/>
          </p:nvPr>
        </p:nvSpPr>
        <p:spPr/>
        <p:txBody>
          <a:bodyPr/>
          <a:lstStyle/>
          <a:p>
            <a:r>
              <a:rPr lang="en-US"/>
              <a:t>© 2021 United Way of Greater Cleveland</a:t>
            </a:r>
          </a:p>
        </p:txBody>
      </p:sp>
      <p:sp>
        <p:nvSpPr>
          <p:cNvPr id="5" name="Slide Number Placeholder 4">
            <a:extLst>
              <a:ext uri="{FF2B5EF4-FFF2-40B4-BE49-F238E27FC236}">
                <a16:creationId xmlns:a16="http://schemas.microsoft.com/office/drawing/2014/main" id="{B8896739-CF17-4867-A5ED-317AD19F5A3B}"/>
              </a:ext>
            </a:extLst>
          </p:cNvPr>
          <p:cNvSpPr>
            <a:spLocks noGrp="1"/>
          </p:cNvSpPr>
          <p:nvPr>
            <p:ph type="sldNum" sz="quarter" idx="12"/>
          </p:nvPr>
        </p:nvSpPr>
        <p:spPr/>
        <p:txBody>
          <a:bodyPr/>
          <a:lstStyle/>
          <a:p>
            <a:fld id="{5B03D32D-F1BC-4E9C-97E1-36CFF5B22341}" type="slidenum">
              <a:rPr lang="en-US" smtClean="0"/>
              <a:t>‹#›</a:t>
            </a:fld>
            <a:endParaRPr lang="en-US"/>
          </a:p>
        </p:txBody>
      </p:sp>
    </p:spTree>
    <p:extLst>
      <p:ext uri="{BB962C8B-B14F-4D97-AF65-F5344CB8AC3E}">
        <p14:creationId xmlns:p14="http://schemas.microsoft.com/office/powerpoint/2010/main" val="22426710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E8942B-5ECF-4556-91C2-496E4C52EF8A}"/>
              </a:ext>
            </a:extLst>
          </p:cNvPr>
          <p:cNvSpPr>
            <a:spLocks noGrp="1"/>
          </p:cNvSpPr>
          <p:nvPr>
            <p:ph type="dt" sz="half" idx="10"/>
          </p:nvPr>
        </p:nvSpPr>
        <p:spPr/>
        <p:txBody>
          <a:bodyPr/>
          <a:lstStyle/>
          <a:p>
            <a:fld id="{05D017B9-4B71-4D23-8448-0F7DF3DD6D7F}" type="datetime1">
              <a:rPr lang="en-US" smtClean="0"/>
              <a:t>9/30/2021</a:t>
            </a:fld>
            <a:endParaRPr lang="en-US"/>
          </a:p>
        </p:txBody>
      </p:sp>
      <p:sp>
        <p:nvSpPr>
          <p:cNvPr id="3" name="Footer Placeholder 2">
            <a:extLst>
              <a:ext uri="{FF2B5EF4-FFF2-40B4-BE49-F238E27FC236}">
                <a16:creationId xmlns:a16="http://schemas.microsoft.com/office/drawing/2014/main" id="{3E1589EF-E9AD-45F7-BFBE-6F8AD3570337}"/>
              </a:ext>
            </a:extLst>
          </p:cNvPr>
          <p:cNvSpPr>
            <a:spLocks noGrp="1"/>
          </p:cNvSpPr>
          <p:nvPr>
            <p:ph type="ftr" sz="quarter" idx="11"/>
          </p:nvPr>
        </p:nvSpPr>
        <p:spPr/>
        <p:txBody>
          <a:bodyPr/>
          <a:lstStyle/>
          <a:p>
            <a:r>
              <a:rPr lang="en-US"/>
              <a:t>© 2021 United Way of Greater Cleveland</a:t>
            </a:r>
          </a:p>
        </p:txBody>
      </p:sp>
      <p:sp>
        <p:nvSpPr>
          <p:cNvPr id="4" name="Slide Number Placeholder 3">
            <a:extLst>
              <a:ext uri="{FF2B5EF4-FFF2-40B4-BE49-F238E27FC236}">
                <a16:creationId xmlns:a16="http://schemas.microsoft.com/office/drawing/2014/main" id="{6E18E0FA-5424-403C-8462-1B7C301C65D8}"/>
              </a:ext>
            </a:extLst>
          </p:cNvPr>
          <p:cNvSpPr>
            <a:spLocks noGrp="1"/>
          </p:cNvSpPr>
          <p:nvPr>
            <p:ph type="sldNum" sz="quarter" idx="12"/>
          </p:nvPr>
        </p:nvSpPr>
        <p:spPr/>
        <p:txBody>
          <a:bodyPr/>
          <a:lstStyle/>
          <a:p>
            <a:fld id="{5B03D32D-F1BC-4E9C-97E1-36CFF5B22341}" type="slidenum">
              <a:rPr lang="en-US" smtClean="0"/>
              <a:t>‹#›</a:t>
            </a:fld>
            <a:endParaRPr lang="en-US"/>
          </a:p>
        </p:txBody>
      </p:sp>
    </p:spTree>
    <p:extLst>
      <p:ext uri="{BB962C8B-B14F-4D97-AF65-F5344CB8AC3E}">
        <p14:creationId xmlns:p14="http://schemas.microsoft.com/office/powerpoint/2010/main" val="5386439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27A56-C315-441C-9002-DFD599AED2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9F57D9A-8037-4B31-951B-4675ADA6939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763141B-5121-4179-B3F6-52956912224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A60C32E-3427-4696-A55A-56886EA24AEB}"/>
              </a:ext>
            </a:extLst>
          </p:cNvPr>
          <p:cNvSpPr>
            <a:spLocks noGrp="1"/>
          </p:cNvSpPr>
          <p:nvPr>
            <p:ph type="dt" sz="half" idx="10"/>
          </p:nvPr>
        </p:nvSpPr>
        <p:spPr/>
        <p:txBody>
          <a:bodyPr/>
          <a:lstStyle/>
          <a:p>
            <a:fld id="{BB6B0DE8-D649-4547-8975-2060B0FD5AAD}" type="datetime1">
              <a:rPr lang="en-US" smtClean="0"/>
              <a:t>9/30/2021</a:t>
            </a:fld>
            <a:endParaRPr lang="en-US"/>
          </a:p>
        </p:txBody>
      </p:sp>
      <p:sp>
        <p:nvSpPr>
          <p:cNvPr id="6" name="Footer Placeholder 5">
            <a:extLst>
              <a:ext uri="{FF2B5EF4-FFF2-40B4-BE49-F238E27FC236}">
                <a16:creationId xmlns:a16="http://schemas.microsoft.com/office/drawing/2014/main" id="{7DDFE526-7D20-4EC0-9624-E779812957B3}"/>
              </a:ext>
            </a:extLst>
          </p:cNvPr>
          <p:cNvSpPr>
            <a:spLocks noGrp="1"/>
          </p:cNvSpPr>
          <p:nvPr>
            <p:ph type="ftr" sz="quarter" idx="11"/>
          </p:nvPr>
        </p:nvSpPr>
        <p:spPr/>
        <p:txBody>
          <a:bodyPr/>
          <a:lstStyle/>
          <a:p>
            <a:r>
              <a:rPr lang="en-US"/>
              <a:t>© 2021 United Way of Greater Cleveland</a:t>
            </a:r>
          </a:p>
        </p:txBody>
      </p:sp>
      <p:sp>
        <p:nvSpPr>
          <p:cNvPr id="7" name="Slide Number Placeholder 6">
            <a:extLst>
              <a:ext uri="{FF2B5EF4-FFF2-40B4-BE49-F238E27FC236}">
                <a16:creationId xmlns:a16="http://schemas.microsoft.com/office/drawing/2014/main" id="{C7AA82D7-E462-4060-85D6-85CF55540155}"/>
              </a:ext>
            </a:extLst>
          </p:cNvPr>
          <p:cNvSpPr>
            <a:spLocks noGrp="1"/>
          </p:cNvSpPr>
          <p:nvPr>
            <p:ph type="sldNum" sz="quarter" idx="12"/>
          </p:nvPr>
        </p:nvSpPr>
        <p:spPr/>
        <p:txBody>
          <a:bodyPr/>
          <a:lstStyle/>
          <a:p>
            <a:fld id="{5B03D32D-F1BC-4E9C-97E1-36CFF5B22341}" type="slidenum">
              <a:rPr lang="en-US" smtClean="0"/>
              <a:t>‹#›</a:t>
            </a:fld>
            <a:endParaRPr lang="en-US"/>
          </a:p>
        </p:txBody>
      </p:sp>
    </p:spTree>
    <p:extLst>
      <p:ext uri="{BB962C8B-B14F-4D97-AF65-F5344CB8AC3E}">
        <p14:creationId xmlns:p14="http://schemas.microsoft.com/office/powerpoint/2010/main" val="140559185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5E919B-BF68-4590-8CA9-A51BAC0F75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04BC1AA-5C68-47DC-BBF0-1E309865E5A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F81A636-7F9C-43EC-B2F2-6FB3323CB7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D19410E-A050-4AA2-BC89-EF52EB1C34F6}"/>
              </a:ext>
            </a:extLst>
          </p:cNvPr>
          <p:cNvSpPr>
            <a:spLocks noGrp="1"/>
          </p:cNvSpPr>
          <p:nvPr>
            <p:ph type="dt" sz="half" idx="10"/>
          </p:nvPr>
        </p:nvSpPr>
        <p:spPr/>
        <p:txBody>
          <a:bodyPr/>
          <a:lstStyle/>
          <a:p>
            <a:fld id="{636F67DD-659D-4C22-A08C-D535B4FB1A0F}" type="datetime1">
              <a:rPr lang="en-US" smtClean="0"/>
              <a:t>9/30/2021</a:t>
            </a:fld>
            <a:endParaRPr lang="en-US"/>
          </a:p>
        </p:txBody>
      </p:sp>
      <p:sp>
        <p:nvSpPr>
          <p:cNvPr id="6" name="Footer Placeholder 5">
            <a:extLst>
              <a:ext uri="{FF2B5EF4-FFF2-40B4-BE49-F238E27FC236}">
                <a16:creationId xmlns:a16="http://schemas.microsoft.com/office/drawing/2014/main" id="{B0C23AB0-18A5-4589-926D-C00F68CFEA43}"/>
              </a:ext>
            </a:extLst>
          </p:cNvPr>
          <p:cNvSpPr>
            <a:spLocks noGrp="1"/>
          </p:cNvSpPr>
          <p:nvPr>
            <p:ph type="ftr" sz="quarter" idx="11"/>
          </p:nvPr>
        </p:nvSpPr>
        <p:spPr/>
        <p:txBody>
          <a:bodyPr/>
          <a:lstStyle/>
          <a:p>
            <a:r>
              <a:rPr lang="en-US"/>
              <a:t>© 2021 United Way of Greater Cleveland</a:t>
            </a:r>
          </a:p>
        </p:txBody>
      </p:sp>
      <p:sp>
        <p:nvSpPr>
          <p:cNvPr id="7" name="Slide Number Placeholder 6">
            <a:extLst>
              <a:ext uri="{FF2B5EF4-FFF2-40B4-BE49-F238E27FC236}">
                <a16:creationId xmlns:a16="http://schemas.microsoft.com/office/drawing/2014/main" id="{8754EE52-EECA-4C6E-83E9-6382044D356C}"/>
              </a:ext>
            </a:extLst>
          </p:cNvPr>
          <p:cNvSpPr>
            <a:spLocks noGrp="1"/>
          </p:cNvSpPr>
          <p:nvPr>
            <p:ph type="sldNum" sz="quarter" idx="12"/>
          </p:nvPr>
        </p:nvSpPr>
        <p:spPr/>
        <p:txBody>
          <a:bodyPr/>
          <a:lstStyle/>
          <a:p>
            <a:fld id="{5B03D32D-F1BC-4E9C-97E1-36CFF5B22341}" type="slidenum">
              <a:rPr lang="en-US" smtClean="0"/>
              <a:t>‹#›</a:t>
            </a:fld>
            <a:endParaRPr lang="en-US"/>
          </a:p>
        </p:txBody>
      </p:sp>
    </p:spTree>
    <p:extLst>
      <p:ext uri="{BB962C8B-B14F-4D97-AF65-F5344CB8AC3E}">
        <p14:creationId xmlns:p14="http://schemas.microsoft.com/office/powerpoint/2010/main" val="394874280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6536FE-B6CA-4D45-A719-6B51F3FF6D9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FB9388C-63B0-4DA8-97D0-BEEDCF401CA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D9BDB0-2A2B-43AC-965A-A9E7E7F741CD}"/>
              </a:ext>
            </a:extLst>
          </p:cNvPr>
          <p:cNvSpPr>
            <a:spLocks noGrp="1"/>
          </p:cNvSpPr>
          <p:nvPr>
            <p:ph type="dt" sz="half" idx="10"/>
          </p:nvPr>
        </p:nvSpPr>
        <p:spPr/>
        <p:txBody>
          <a:bodyPr/>
          <a:lstStyle/>
          <a:p>
            <a:fld id="{49343136-EBBF-4D1E-853D-0C1BE78B8C18}" type="datetime1">
              <a:rPr lang="en-US" smtClean="0"/>
              <a:t>9/30/2021</a:t>
            </a:fld>
            <a:endParaRPr lang="en-US"/>
          </a:p>
        </p:txBody>
      </p:sp>
      <p:sp>
        <p:nvSpPr>
          <p:cNvPr id="5" name="Footer Placeholder 4">
            <a:extLst>
              <a:ext uri="{FF2B5EF4-FFF2-40B4-BE49-F238E27FC236}">
                <a16:creationId xmlns:a16="http://schemas.microsoft.com/office/drawing/2014/main" id="{B67DA7C3-2A5B-4BED-A540-9136486CC5B6}"/>
              </a:ext>
            </a:extLst>
          </p:cNvPr>
          <p:cNvSpPr>
            <a:spLocks noGrp="1"/>
          </p:cNvSpPr>
          <p:nvPr>
            <p:ph type="ftr" sz="quarter" idx="11"/>
          </p:nvPr>
        </p:nvSpPr>
        <p:spPr/>
        <p:txBody>
          <a:bodyPr/>
          <a:lstStyle/>
          <a:p>
            <a:r>
              <a:rPr lang="en-US"/>
              <a:t>© 2021 United Way of Greater Cleveland</a:t>
            </a:r>
          </a:p>
        </p:txBody>
      </p:sp>
      <p:sp>
        <p:nvSpPr>
          <p:cNvPr id="6" name="Slide Number Placeholder 5">
            <a:extLst>
              <a:ext uri="{FF2B5EF4-FFF2-40B4-BE49-F238E27FC236}">
                <a16:creationId xmlns:a16="http://schemas.microsoft.com/office/drawing/2014/main" id="{835888E8-31D6-4E51-9228-0D6066FED555}"/>
              </a:ext>
            </a:extLst>
          </p:cNvPr>
          <p:cNvSpPr>
            <a:spLocks noGrp="1"/>
          </p:cNvSpPr>
          <p:nvPr>
            <p:ph type="sldNum" sz="quarter" idx="12"/>
          </p:nvPr>
        </p:nvSpPr>
        <p:spPr/>
        <p:txBody>
          <a:bodyPr/>
          <a:lstStyle/>
          <a:p>
            <a:fld id="{5B03D32D-F1BC-4E9C-97E1-36CFF5B22341}" type="slidenum">
              <a:rPr lang="en-US" smtClean="0"/>
              <a:t>‹#›</a:t>
            </a:fld>
            <a:endParaRPr lang="en-US"/>
          </a:p>
        </p:txBody>
      </p:sp>
    </p:spTree>
    <p:extLst>
      <p:ext uri="{BB962C8B-B14F-4D97-AF65-F5344CB8AC3E}">
        <p14:creationId xmlns:p14="http://schemas.microsoft.com/office/powerpoint/2010/main" val="158320368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3D010CA-6776-433E-8E25-97899E08288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6391E6E-3CF5-4535-B37E-E30058EA284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6ADEE3-AAA7-4846-8EC6-84B1537C1D74}"/>
              </a:ext>
            </a:extLst>
          </p:cNvPr>
          <p:cNvSpPr>
            <a:spLocks noGrp="1"/>
          </p:cNvSpPr>
          <p:nvPr>
            <p:ph type="dt" sz="half" idx="10"/>
          </p:nvPr>
        </p:nvSpPr>
        <p:spPr/>
        <p:txBody>
          <a:bodyPr/>
          <a:lstStyle/>
          <a:p>
            <a:fld id="{A1212FF4-D81C-4A6F-8B3D-24BADB7BB95C}" type="datetime1">
              <a:rPr lang="en-US" smtClean="0"/>
              <a:t>9/30/2021</a:t>
            </a:fld>
            <a:endParaRPr lang="en-US"/>
          </a:p>
        </p:txBody>
      </p:sp>
      <p:sp>
        <p:nvSpPr>
          <p:cNvPr id="5" name="Footer Placeholder 4">
            <a:extLst>
              <a:ext uri="{FF2B5EF4-FFF2-40B4-BE49-F238E27FC236}">
                <a16:creationId xmlns:a16="http://schemas.microsoft.com/office/drawing/2014/main" id="{001DABD6-6E60-4895-89B1-3604A484D2DD}"/>
              </a:ext>
            </a:extLst>
          </p:cNvPr>
          <p:cNvSpPr>
            <a:spLocks noGrp="1"/>
          </p:cNvSpPr>
          <p:nvPr>
            <p:ph type="ftr" sz="quarter" idx="11"/>
          </p:nvPr>
        </p:nvSpPr>
        <p:spPr/>
        <p:txBody>
          <a:bodyPr/>
          <a:lstStyle/>
          <a:p>
            <a:r>
              <a:rPr lang="en-US"/>
              <a:t>© 2021 United Way of Greater Cleveland</a:t>
            </a:r>
          </a:p>
        </p:txBody>
      </p:sp>
      <p:sp>
        <p:nvSpPr>
          <p:cNvPr id="6" name="Slide Number Placeholder 5">
            <a:extLst>
              <a:ext uri="{FF2B5EF4-FFF2-40B4-BE49-F238E27FC236}">
                <a16:creationId xmlns:a16="http://schemas.microsoft.com/office/drawing/2014/main" id="{59A4D314-6D1C-4A42-A445-B77646B2B295}"/>
              </a:ext>
            </a:extLst>
          </p:cNvPr>
          <p:cNvSpPr>
            <a:spLocks noGrp="1"/>
          </p:cNvSpPr>
          <p:nvPr>
            <p:ph type="sldNum" sz="quarter" idx="12"/>
          </p:nvPr>
        </p:nvSpPr>
        <p:spPr/>
        <p:txBody>
          <a:bodyPr/>
          <a:lstStyle/>
          <a:p>
            <a:fld id="{5B03D32D-F1BC-4E9C-97E1-36CFF5B22341}" type="slidenum">
              <a:rPr lang="en-US" smtClean="0"/>
              <a:t>‹#›</a:t>
            </a:fld>
            <a:endParaRPr lang="en-US"/>
          </a:p>
        </p:txBody>
      </p:sp>
    </p:spTree>
    <p:extLst>
      <p:ext uri="{BB962C8B-B14F-4D97-AF65-F5344CB8AC3E}">
        <p14:creationId xmlns:p14="http://schemas.microsoft.com/office/powerpoint/2010/main" val="43779879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Slide - Blue">
    <p:bg>
      <p:bgPr>
        <a:solidFill>
          <a:schemeClr val="tx2"/>
        </a:solidFill>
        <a:effectLst/>
      </p:bgPr>
    </p:bg>
    <p:spTree>
      <p:nvGrpSpPr>
        <p:cNvPr id="1" name=""/>
        <p:cNvGrpSpPr/>
        <p:nvPr/>
      </p:nvGrpSpPr>
      <p:grpSpPr>
        <a:xfrm>
          <a:off x="0" y="0"/>
          <a:ext cx="0" cy="0"/>
          <a:chOff x="0" y="0"/>
          <a:chExt cx="0" cy="0"/>
        </a:xfrm>
      </p:grpSpPr>
      <p:sp>
        <p:nvSpPr>
          <p:cNvPr id="18" name="Logo White">
            <a:extLst>
              <a:ext uri="{FF2B5EF4-FFF2-40B4-BE49-F238E27FC236}">
                <a16:creationId xmlns:a16="http://schemas.microsoft.com/office/drawing/2014/main" id="{7BD64A10-A88B-4F94-8164-0E067BF6E7DF}"/>
              </a:ext>
            </a:extLst>
          </p:cNvPr>
          <p:cNvSpPr/>
          <p:nvPr userDrawn="1"/>
        </p:nvSpPr>
        <p:spPr>
          <a:xfrm>
            <a:off x="0" y="3355"/>
            <a:ext cx="5771402" cy="6854163"/>
          </a:xfrm>
          <a:prstGeom prst="rect">
            <a:avLst/>
          </a:prstGeom>
          <a:blipFill>
            <a:blip r:embed="rId2" cstate="print"/>
            <a:stretch>
              <a:fillRect/>
            </a:stretch>
          </a:blipFill>
        </p:spPr>
        <p:txBody>
          <a:bodyPr wrap="square" lIns="0" tIns="0" rIns="0" bIns="0" rtlCol="0"/>
          <a:lstStyle/>
          <a:p>
            <a:endParaRPr sz="1092"/>
          </a:p>
        </p:txBody>
      </p:sp>
      <p:grpSp>
        <p:nvGrpSpPr>
          <p:cNvPr id="19" name="Logo Tangerine">
            <a:extLst>
              <a:ext uri="{FF2B5EF4-FFF2-40B4-BE49-F238E27FC236}">
                <a16:creationId xmlns:a16="http://schemas.microsoft.com/office/drawing/2014/main" id="{6813BF7B-2CAB-4616-AA5A-73B0CF156EAB}"/>
              </a:ext>
            </a:extLst>
          </p:cNvPr>
          <p:cNvGrpSpPr/>
          <p:nvPr userDrawn="1"/>
        </p:nvGrpSpPr>
        <p:grpSpPr>
          <a:xfrm>
            <a:off x="11179209" y="355574"/>
            <a:ext cx="1013147" cy="1066787"/>
            <a:chOff x="18944407" y="586369"/>
            <a:chExt cx="1160280" cy="1221796"/>
          </a:xfrm>
        </p:grpSpPr>
        <p:sp>
          <p:nvSpPr>
            <p:cNvPr id="20" name="object 11">
              <a:extLst>
                <a:ext uri="{FF2B5EF4-FFF2-40B4-BE49-F238E27FC236}">
                  <a16:creationId xmlns:a16="http://schemas.microsoft.com/office/drawing/2014/main" id="{22500ED8-463A-4074-80BD-96E0C8462865}"/>
                </a:ext>
              </a:extLst>
            </p:cNvPr>
            <p:cNvSpPr/>
            <p:nvPr/>
          </p:nvSpPr>
          <p:spPr>
            <a:xfrm>
              <a:off x="18944407"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a:p>
          </p:txBody>
        </p:sp>
        <p:sp>
          <p:nvSpPr>
            <p:cNvPr id="21" name="object 12">
              <a:extLst>
                <a:ext uri="{FF2B5EF4-FFF2-40B4-BE49-F238E27FC236}">
                  <a16:creationId xmlns:a16="http://schemas.microsoft.com/office/drawing/2014/main" id="{A5092562-1A42-4CB7-8476-8E5CACEF01EF}"/>
                </a:ext>
              </a:extLst>
            </p:cNvPr>
            <p:cNvSpPr/>
            <p:nvPr/>
          </p:nvSpPr>
          <p:spPr>
            <a:xfrm>
              <a:off x="18944542" y="586369"/>
              <a:ext cx="1160145" cy="1040765"/>
            </a:xfrm>
            <a:custGeom>
              <a:avLst/>
              <a:gdLst/>
              <a:ahLst/>
              <a:cxnLst/>
              <a:rect l="l" t="t" r="r" b="b"/>
              <a:pathLst>
                <a:path w="1160144" h="1040764">
                  <a:moveTo>
                    <a:pt x="0" y="1040251"/>
                  </a:moveTo>
                  <a:lnTo>
                    <a:pt x="1159545" y="1040251"/>
                  </a:lnTo>
                  <a:lnTo>
                    <a:pt x="1159545" y="0"/>
                  </a:lnTo>
                  <a:lnTo>
                    <a:pt x="0" y="0"/>
                  </a:lnTo>
                  <a:lnTo>
                    <a:pt x="0" y="1040251"/>
                  </a:lnTo>
                  <a:close/>
                </a:path>
              </a:pathLst>
            </a:custGeom>
            <a:solidFill>
              <a:srgbClr val="FF5600"/>
            </a:solidFill>
          </p:spPr>
          <p:txBody>
            <a:bodyPr wrap="square" lIns="0" tIns="0" rIns="0" bIns="0" rtlCol="0"/>
            <a:lstStyle/>
            <a:p>
              <a:endParaRPr sz="1092"/>
            </a:p>
          </p:txBody>
        </p:sp>
        <p:sp>
          <p:nvSpPr>
            <p:cNvPr id="22" name="object 13">
              <a:extLst>
                <a:ext uri="{FF2B5EF4-FFF2-40B4-BE49-F238E27FC236}">
                  <a16:creationId xmlns:a16="http://schemas.microsoft.com/office/drawing/2014/main" id="{B66D37EA-D7F6-43D6-B65C-2A9C7FF2A21B}"/>
                </a:ext>
              </a:extLst>
            </p:cNvPr>
            <p:cNvSpPr/>
            <p:nvPr/>
          </p:nvSpPr>
          <p:spPr>
            <a:xfrm>
              <a:off x="19240417"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a:p>
          </p:txBody>
        </p:sp>
        <p:sp>
          <p:nvSpPr>
            <p:cNvPr id="23" name="object 14">
              <a:extLst>
                <a:ext uri="{FF2B5EF4-FFF2-40B4-BE49-F238E27FC236}">
                  <a16:creationId xmlns:a16="http://schemas.microsoft.com/office/drawing/2014/main" id="{E5D17A94-C171-468C-8EEB-6912C3DD4578}"/>
                </a:ext>
              </a:extLst>
            </p:cNvPr>
            <p:cNvSpPr/>
            <p:nvPr/>
          </p:nvSpPr>
          <p:spPr>
            <a:xfrm>
              <a:off x="19177661"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a:p>
          </p:txBody>
        </p:sp>
        <p:sp>
          <p:nvSpPr>
            <p:cNvPr id="24" name="object 15">
              <a:extLst>
                <a:ext uri="{FF2B5EF4-FFF2-40B4-BE49-F238E27FC236}">
                  <a16:creationId xmlns:a16="http://schemas.microsoft.com/office/drawing/2014/main" id="{E3E6B953-E374-48E2-BA0C-DB243FEECC99}"/>
                </a:ext>
              </a:extLst>
            </p:cNvPr>
            <p:cNvSpPr/>
            <p:nvPr/>
          </p:nvSpPr>
          <p:spPr>
            <a:xfrm>
              <a:off x="19091848"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43"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a:p>
          </p:txBody>
        </p:sp>
        <p:sp>
          <p:nvSpPr>
            <p:cNvPr id="25" name="object 16">
              <a:extLst>
                <a:ext uri="{FF2B5EF4-FFF2-40B4-BE49-F238E27FC236}">
                  <a16:creationId xmlns:a16="http://schemas.microsoft.com/office/drawing/2014/main" id="{8BA50A72-95E4-4153-AEEB-CBF7A38B7DA7}"/>
                </a:ext>
              </a:extLst>
            </p:cNvPr>
            <p:cNvSpPr/>
            <p:nvPr/>
          </p:nvSpPr>
          <p:spPr>
            <a:xfrm>
              <a:off x="19425063" y="948387"/>
              <a:ext cx="79861" cy="80008"/>
            </a:xfrm>
            <a:prstGeom prst="rect">
              <a:avLst/>
            </a:prstGeom>
            <a:blipFill>
              <a:blip r:embed="rId3" cstate="print"/>
              <a:stretch>
                <a:fillRect/>
              </a:stretch>
            </a:blipFill>
          </p:spPr>
          <p:txBody>
            <a:bodyPr wrap="square" lIns="0" tIns="0" rIns="0" bIns="0" rtlCol="0"/>
            <a:lstStyle/>
            <a:p>
              <a:endParaRPr sz="1092"/>
            </a:p>
          </p:txBody>
        </p:sp>
        <p:sp>
          <p:nvSpPr>
            <p:cNvPr id="26" name="object 17">
              <a:extLst>
                <a:ext uri="{FF2B5EF4-FFF2-40B4-BE49-F238E27FC236}">
                  <a16:creationId xmlns:a16="http://schemas.microsoft.com/office/drawing/2014/main" id="{0ECF6336-21F2-4FAA-A512-20915340C8A6}"/>
                </a:ext>
              </a:extLst>
            </p:cNvPr>
            <p:cNvSpPr/>
            <p:nvPr/>
          </p:nvSpPr>
          <p:spPr>
            <a:xfrm>
              <a:off x="19332159"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115211" y="80301"/>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a:p>
          </p:txBody>
        </p:sp>
        <p:sp>
          <p:nvSpPr>
            <p:cNvPr id="27" name="object 18">
              <a:extLst>
                <a:ext uri="{FF2B5EF4-FFF2-40B4-BE49-F238E27FC236}">
                  <a16:creationId xmlns:a16="http://schemas.microsoft.com/office/drawing/2014/main" id="{F71244A0-EFA2-4C07-9A22-6C023F5373F2}"/>
                </a:ext>
              </a:extLst>
            </p:cNvPr>
            <p:cNvSpPr/>
            <p:nvPr/>
          </p:nvSpPr>
          <p:spPr>
            <a:xfrm>
              <a:off x="19144694"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197" y="73381"/>
                  </a:lnTo>
                  <a:lnTo>
                    <a:pt x="294735" y="58807"/>
                  </a:lnTo>
                  <a:lnTo>
                    <a:pt x="270286" y="42138"/>
                  </a:lnTo>
                  <a:lnTo>
                    <a:pt x="244978" y="26440"/>
                  </a:lnTo>
                  <a:lnTo>
                    <a:pt x="207544" y="9883"/>
                  </a:lnTo>
                  <a:lnTo>
                    <a:pt x="174507" y="1751"/>
                  </a:lnTo>
                  <a:lnTo>
                    <a:pt x="145717" y="14"/>
                  </a:lnTo>
                  <a:close/>
                </a:path>
                <a:path w="641984" h="267334">
                  <a:moveTo>
                    <a:pt x="429241" y="0"/>
                  </a:moveTo>
                  <a:lnTo>
                    <a:pt x="414376" y="3174"/>
                  </a:lnTo>
                  <a:lnTo>
                    <a:pt x="397905" y="13860"/>
                  </a:lnTo>
                  <a:lnTo>
                    <a:pt x="357307"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9" y="47773"/>
                  </a:lnTo>
                  <a:lnTo>
                    <a:pt x="494296" y="57343"/>
                  </a:lnTo>
                  <a:lnTo>
                    <a:pt x="485955"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a:p>
          </p:txBody>
        </p:sp>
        <p:sp>
          <p:nvSpPr>
            <p:cNvPr id="28" name="object 19">
              <a:extLst>
                <a:ext uri="{FF2B5EF4-FFF2-40B4-BE49-F238E27FC236}">
                  <a16:creationId xmlns:a16="http://schemas.microsoft.com/office/drawing/2014/main" id="{5DCE6C86-27AA-49CF-87E6-5F4B848DBB22}"/>
                </a:ext>
              </a:extLst>
            </p:cNvPr>
            <p:cNvSpPr/>
            <p:nvPr/>
          </p:nvSpPr>
          <p:spPr>
            <a:xfrm>
              <a:off x="19829786" y="1494505"/>
              <a:ext cx="59690" cy="59690"/>
            </a:xfrm>
            <a:custGeom>
              <a:avLst/>
              <a:gdLst/>
              <a:ahLst/>
              <a:cxnLst/>
              <a:rect l="l" t="t" r="r" b="b"/>
              <a:pathLst>
                <a:path w="59690" h="59690">
                  <a:moveTo>
                    <a:pt x="37998" y="0"/>
                  </a:moveTo>
                  <a:lnTo>
                    <a:pt x="21528" y="0"/>
                  </a:lnTo>
                  <a:lnTo>
                    <a:pt x="14523" y="2900"/>
                  </a:lnTo>
                  <a:lnTo>
                    <a:pt x="2900" y="14523"/>
                  </a:lnTo>
                  <a:lnTo>
                    <a:pt x="8" y="21507"/>
                  </a:lnTo>
                  <a:lnTo>
                    <a:pt x="0" y="38030"/>
                  </a:lnTo>
                  <a:lnTo>
                    <a:pt x="2879" y="45087"/>
                  </a:lnTo>
                  <a:lnTo>
                    <a:pt x="1443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06" y="13287"/>
                  </a:lnTo>
                  <a:lnTo>
                    <a:pt x="17706" y="46030"/>
                  </a:lnTo>
                  <a:lnTo>
                    <a:pt x="23486" y="46030"/>
                  </a:lnTo>
                  <a:lnTo>
                    <a:pt x="23486" y="33150"/>
                  </a:lnTo>
                  <a:lnTo>
                    <a:pt x="40281"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1"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67" y="44291"/>
                  </a:lnTo>
                  <a:lnTo>
                    <a:pt x="42658" y="37443"/>
                  </a:lnTo>
                  <a:lnTo>
                    <a:pt x="42061" y="35758"/>
                  </a:lnTo>
                  <a:lnTo>
                    <a:pt x="40281"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a:p>
          </p:txBody>
        </p:sp>
      </p:grpSp>
      <p:sp>
        <p:nvSpPr>
          <p:cNvPr id="15" name="Subtitle">
            <a:extLst>
              <a:ext uri="{FF2B5EF4-FFF2-40B4-BE49-F238E27FC236}">
                <a16:creationId xmlns:a16="http://schemas.microsoft.com/office/drawing/2014/main" id="{A264DBE8-3DBD-47C7-9CE7-C46990A12ACC}"/>
              </a:ext>
            </a:extLst>
          </p:cNvPr>
          <p:cNvSpPr>
            <a:spLocks noGrp="1"/>
          </p:cNvSpPr>
          <p:nvPr>
            <p:ph type="subTitle" idx="4"/>
          </p:nvPr>
        </p:nvSpPr>
        <p:spPr>
          <a:xfrm>
            <a:off x="6403406" y="5175860"/>
            <a:ext cx="5265242" cy="261290"/>
          </a:xfrm>
          <a:prstGeom prst="rect">
            <a:avLst/>
          </a:prstGeom>
        </p:spPr>
        <p:txBody>
          <a:bodyPr wrap="square" lIns="0" tIns="0" rIns="0" bIns="0">
            <a:spAutoFit/>
          </a:bodyPr>
          <a:lstStyle>
            <a:lvl1pPr>
              <a:defRPr sz="1698" b="0">
                <a:solidFill>
                  <a:schemeClr val="bg1"/>
                </a:solidFill>
              </a:defRPr>
            </a:lvl1pPr>
          </a:lstStyle>
          <a:p>
            <a:r>
              <a:rPr lang="en-US"/>
              <a:t>Click to edit Master subtitle style</a:t>
            </a:r>
            <a:endParaRPr/>
          </a:p>
        </p:txBody>
      </p:sp>
      <p:sp>
        <p:nvSpPr>
          <p:cNvPr id="2" name="Title">
            <a:extLst>
              <a:ext uri="{FF2B5EF4-FFF2-40B4-BE49-F238E27FC236}">
                <a16:creationId xmlns:a16="http://schemas.microsoft.com/office/drawing/2014/main" id="{099E8684-F6F8-4A34-8A2C-BA1CD09713D3}"/>
              </a:ext>
            </a:extLst>
          </p:cNvPr>
          <p:cNvSpPr>
            <a:spLocks noGrp="1"/>
          </p:cNvSpPr>
          <p:nvPr>
            <p:ph type="title" hasCustomPrompt="1"/>
          </p:nvPr>
        </p:nvSpPr>
        <p:spPr>
          <a:xfrm>
            <a:off x="6385336" y="2810169"/>
            <a:ext cx="5265242" cy="2146314"/>
          </a:xfrm>
        </p:spPr>
        <p:txBody>
          <a:bodyPr anchor="b"/>
          <a:lstStyle>
            <a:lvl1pPr>
              <a:defRPr sz="6974" cap="all" baseline="0"/>
            </a:lvl1pPr>
          </a:lstStyle>
          <a:p>
            <a:r>
              <a:rPr lang="en-US"/>
              <a:t>CLICK TO EDIT MASTER TITLE STYLE</a:t>
            </a:r>
          </a:p>
        </p:txBody>
      </p:sp>
    </p:spTree>
    <p:extLst>
      <p:ext uri="{BB962C8B-B14F-4D97-AF65-F5344CB8AC3E}">
        <p14:creationId xmlns:p14="http://schemas.microsoft.com/office/powerpoint/2010/main" val="267952645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ection Slide - Blue">
    <p:bg>
      <p:bgPr>
        <a:solidFill>
          <a:schemeClr val="tx2"/>
        </a:solidFill>
        <a:effectLst/>
      </p:bgPr>
    </p:bg>
    <p:spTree>
      <p:nvGrpSpPr>
        <p:cNvPr id="1" name=""/>
        <p:cNvGrpSpPr/>
        <p:nvPr/>
      </p:nvGrpSpPr>
      <p:grpSpPr>
        <a:xfrm>
          <a:off x="0" y="0"/>
          <a:ext cx="0" cy="0"/>
          <a:chOff x="0" y="0"/>
          <a:chExt cx="0" cy="0"/>
        </a:xfrm>
      </p:grpSpPr>
      <p:grpSp>
        <p:nvGrpSpPr>
          <p:cNvPr id="24" name="Logo Tangerine">
            <a:extLst>
              <a:ext uri="{FF2B5EF4-FFF2-40B4-BE49-F238E27FC236}">
                <a16:creationId xmlns:a16="http://schemas.microsoft.com/office/drawing/2014/main" id="{706EA808-5458-4161-A0C2-1CE0CBBFF704}"/>
              </a:ext>
            </a:extLst>
          </p:cNvPr>
          <p:cNvGrpSpPr/>
          <p:nvPr userDrawn="1"/>
        </p:nvGrpSpPr>
        <p:grpSpPr>
          <a:xfrm>
            <a:off x="11459357" y="355575"/>
            <a:ext cx="732910" cy="740898"/>
            <a:chOff x="18896003" y="586369"/>
            <a:chExt cx="1208538" cy="1221796"/>
          </a:xfrm>
        </p:grpSpPr>
        <p:sp>
          <p:nvSpPr>
            <p:cNvPr id="5" name="object 19">
              <a:extLst>
                <a:ext uri="{FF2B5EF4-FFF2-40B4-BE49-F238E27FC236}">
                  <a16:creationId xmlns:a16="http://schemas.microsoft.com/office/drawing/2014/main" id="{4B0A7158-5CAF-4F96-9CA7-1663034AB527}"/>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a:p>
          </p:txBody>
        </p:sp>
        <p:sp>
          <p:nvSpPr>
            <p:cNvPr id="6" name="object 20">
              <a:extLst>
                <a:ext uri="{FF2B5EF4-FFF2-40B4-BE49-F238E27FC236}">
                  <a16:creationId xmlns:a16="http://schemas.microsoft.com/office/drawing/2014/main" id="{3D1975F8-48F8-4840-9CF9-21091E65F2A1}"/>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rgbClr val="FF5600"/>
            </a:solidFill>
          </p:spPr>
          <p:txBody>
            <a:bodyPr wrap="square" lIns="0" tIns="0" rIns="0" bIns="0" rtlCol="0"/>
            <a:lstStyle/>
            <a:p>
              <a:endParaRPr sz="1092"/>
            </a:p>
          </p:txBody>
        </p:sp>
        <p:sp>
          <p:nvSpPr>
            <p:cNvPr id="7" name="object 21">
              <a:extLst>
                <a:ext uri="{FF2B5EF4-FFF2-40B4-BE49-F238E27FC236}">
                  <a16:creationId xmlns:a16="http://schemas.microsoft.com/office/drawing/2014/main" id="{9918AA46-A14F-4EFA-832B-D4928D15E6EF}"/>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a:p>
          </p:txBody>
        </p:sp>
        <p:sp>
          <p:nvSpPr>
            <p:cNvPr id="8" name="object 22">
              <a:extLst>
                <a:ext uri="{FF2B5EF4-FFF2-40B4-BE49-F238E27FC236}">
                  <a16:creationId xmlns:a16="http://schemas.microsoft.com/office/drawing/2014/main" id="{7E4F0E11-741F-4A98-BC55-7FFD947BE89B}"/>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a:p>
          </p:txBody>
        </p:sp>
        <p:sp>
          <p:nvSpPr>
            <p:cNvPr id="9" name="object 23">
              <a:extLst>
                <a:ext uri="{FF2B5EF4-FFF2-40B4-BE49-F238E27FC236}">
                  <a16:creationId xmlns:a16="http://schemas.microsoft.com/office/drawing/2014/main" id="{8189AC02-EF25-4B7F-8589-7788B368CA72}"/>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a:p>
          </p:txBody>
        </p:sp>
        <p:sp>
          <p:nvSpPr>
            <p:cNvPr id="10" name="object 24">
              <a:extLst>
                <a:ext uri="{FF2B5EF4-FFF2-40B4-BE49-F238E27FC236}">
                  <a16:creationId xmlns:a16="http://schemas.microsoft.com/office/drawing/2014/main" id="{71DE1479-287D-4B17-8628-4B61F37B47F3}"/>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a:p>
          </p:txBody>
        </p:sp>
        <p:sp>
          <p:nvSpPr>
            <p:cNvPr id="11" name="object 25">
              <a:extLst>
                <a:ext uri="{FF2B5EF4-FFF2-40B4-BE49-F238E27FC236}">
                  <a16:creationId xmlns:a16="http://schemas.microsoft.com/office/drawing/2014/main" id="{69CB9DC8-B64B-4081-A54F-D46DA0C2EBC8}"/>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a:p>
          </p:txBody>
        </p:sp>
        <p:sp>
          <p:nvSpPr>
            <p:cNvPr id="12" name="object 26">
              <a:extLst>
                <a:ext uri="{FF2B5EF4-FFF2-40B4-BE49-F238E27FC236}">
                  <a16:creationId xmlns:a16="http://schemas.microsoft.com/office/drawing/2014/main" id="{4F92521A-F2A8-49B3-80C6-770C656869B8}"/>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a:p>
          </p:txBody>
        </p:sp>
        <p:sp>
          <p:nvSpPr>
            <p:cNvPr id="13" name="object 27">
              <a:extLst>
                <a:ext uri="{FF2B5EF4-FFF2-40B4-BE49-F238E27FC236}">
                  <a16:creationId xmlns:a16="http://schemas.microsoft.com/office/drawing/2014/main" id="{BCF1B802-00DA-4074-985A-626973FEE7B5}"/>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a:p>
          </p:txBody>
        </p:sp>
      </p:grpSp>
      <p:pic>
        <p:nvPicPr>
          <p:cNvPr id="23" name="Logo White Screened">
            <a:extLst>
              <a:ext uri="{FF2B5EF4-FFF2-40B4-BE49-F238E27FC236}">
                <a16:creationId xmlns:a16="http://schemas.microsoft.com/office/drawing/2014/main" id="{63465ECA-356A-4DBC-99F7-1D98C82528E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796" y="9627"/>
            <a:ext cx="5774589" cy="6858000"/>
          </a:xfrm>
          <a:prstGeom prst="rect">
            <a:avLst/>
          </a:prstGeom>
        </p:spPr>
      </p:pic>
      <p:sp>
        <p:nvSpPr>
          <p:cNvPr id="3" name="Placeholder - Footer">
            <a:extLst>
              <a:ext uri="{FF2B5EF4-FFF2-40B4-BE49-F238E27FC236}">
                <a16:creationId xmlns:a16="http://schemas.microsoft.com/office/drawing/2014/main" id="{751A8A0D-DE7C-4DCF-B62C-DE567738671C}"/>
              </a:ext>
            </a:extLst>
          </p:cNvPr>
          <p:cNvSpPr>
            <a:spLocks noGrp="1"/>
          </p:cNvSpPr>
          <p:nvPr>
            <p:ph type="ftr" sz="quarter" idx="10"/>
          </p:nvPr>
        </p:nvSpPr>
        <p:spPr/>
        <p:txBody>
          <a:bodyPr/>
          <a:lstStyle>
            <a:lvl1pPr>
              <a:defRPr>
                <a:solidFill>
                  <a:schemeClr val="bg1"/>
                </a:solidFill>
              </a:defRPr>
            </a:lvl1pPr>
          </a:lstStyle>
          <a:p>
            <a:r>
              <a:rPr lang="en-US" dirty="0"/>
              <a:t>© 2021 United Way of Greater Cleveland</a:t>
            </a:r>
          </a:p>
        </p:txBody>
      </p:sp>
      <p:sp>
        <p:nvSpPr>
          <p:cNvPr id="27" name="Placeholder - Slide Number">
            <a:extLst>
              <a:ext uri="{FF2B5EF4-FFF2-40B4-BE49-F238E27FC236}">
                <a16:creationId xmlns:a16="http://schemas.microsoft.com/office/drawing/2014/main" id="{C2091B66-1A16-4E18-AC44-1F5E754E98DB}"/>
              </a:ext>
            </a:extLst>
          </p:cNvPr>
          <p:cNvSpPr>
            <a:spLocks noGrp="1"/>
          </p:cNvSpPr>
          <p:nvPr>
            <p:ph type="sldNum" sz="quarter" idx="12"/>
          </p:nvPr>
        </p:nvSpPr>
        <p:spPr>
          <a:xfrm>
            <a:off x="8778241" y="6377941"/>
            <a:ext cx="2804160" cy="276999"/>
          </a:xfrm>
          <a:prstGeom prst="rect">
            <a:avLst/>
          </a:prstGeom>
        </p:spPr>
        <p:txBody>
          <a:bodyPr/>
          <a:lstStyle>
            <a:lvl1pPr>
              <a:defRPr>
                <a:solidFill>
                  <a:schemeClr val="bg1"/>
                </a:solidFill>
              </a:defRPr>
            </a:lvl1pPr>
          </a:lstStyle>
          <a:p>
            <a:fld id="{B6F15528-21DE-4FAA-801E-634DDDAF4B2B}" type="slidenum">
              <a:rPr lang="en-US" smtClean="0"/>
              <a:pPr/>
              <a:t>‹#›</a:t>
            </a:fld>
            <a:endParaRPr lang="en-US"/>
          </a:p>
        </p:txBody>
      </p:sp>
      <p:sp>
        <p:nvSpPr>
          <p:cNvPr id="21" name="Placeholder - Date">
            <a:extLst>
              <a:ext uri="{FF2B5EF4-FFF2-40B4-BE49-F238E27FC236}">
                <a16:creationId xmlns:a16="http://schemas.microsoft.com/office/drawing/2014/main" id="{FD48E56D-146E-487C-B944-8B9503BC69F2}"/>
              </a:ext>
            </a:extLst>
          </p:cNvPr>
          <p:cNvSpPr>
            <a:spLocks noGrp="1"/>
          </p:cNvSpPr>
          <p:nvPr>
            <p:ph type="dt" sz="half" idx="6"/>
          </p:nvPr>
        </p:nvSpPr>
        <p:spPr>
          <a:xfrm>
            <a:off x="609600" y="6377941"/>
            <a:ext cx="2804160" cy="167972"/>
          </a:xfrm>
          <a:prstGeom prst="rect">
            <a:avLst/>
          </a:prstGeom>
        </p:spPr>
        <p:txBody>
          <a:bodyPr lIns="0" tIns="0" rIns="0" bIns="0"/>
          <a:lstStyle>
            <a:lvl1pPr algn="l">
              <a:defRPr>
                <a:solidFill>
                  <a:schemeClr val="bg1"/>
                </a:solidFill>
              </a:defRPr>
            </a:lvl1pPr>
          </a:lstStyle>
          <a:p>
            <a:fld id="{852F76A1-9E44-4839-AE13-57089231B41B}" type="datetime1">
              <a:rPr lang="en-US" smtClean="0"/>
              <a:t>9/30/2021</a:t>
            </a:fld>
            <a:endParaRPr lang="en-US"/>
          </a:p>
        </p:txBody>
      </p:sp>
      <p:sp>
        <p:nvSpPr>
          <p:cNvPr id="2" name="Title">
            <a:extLst>
              <a:ext uri="{FF2B5EF4-FFF2-40B4-BE49-F238E27FC236}">
                <a16:creationId xmlns:a16="http://schemas.microsoft.com/office/drawing/2014/main" id="{379309B3-7C6F-4AAA-BAD6-8CDB1D806383}"/>
              </a:ext>
            </a:extLst>
          </p:cNvPr>
          <p:cNvSpPr>
            <a:spLocks noGrp="1"/>
          </p:cNvSpPr>
          <p:nvPr>
            <p:ph type="title"/>
          </p:nvPr>
        </p:nvSpPr>
        <p:spPr>
          <a:xfrm>
            <a:off x="924195" y="2687593"/>
            <a:ext cx="8914895" cy="3359448"/>
          </a:xfrm>
        </p:spPr>
        <p:txBody>
          <a:bodyPr/>
          <a:lstStyle>
            <a:lvl1pPr>
              <a:defRPr sz="10915">
                <a:solidFill>
                  <a:schemeClr val="bg1"/>
                </a:solidFill>
              </a:defRPr>
            </a:lvl1pPr>
          </a:lstStyle>
          <a:p>
            <a:r>
              <a:rPr lang="en-US"/>
              <a:t>Click to edit Master title style</a:t>
            </a:r>
          </a:p>
        </p:txBody>
      </p:sp>
    </p:spTree>
    <p:extLst>
      <p:ext uri="{BB962C8B-B14F-4D97-AF65-F5344CB8AC3E}">
        <p14:creationId xmlns:p14="http://schemas.microsoft.com/office/powerpoint/2010/main" val="26442453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4BE13A03-8E45-4851-AF7A-7D90C29EB6DF}" type="datetime1">
              <a:rPr lang="en-US" smtClean="0"/>
              <a:t>9/30/2021</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r>
              <a:rPr lang="en-US"/>
              <a:t>© 2021 United Way of Greater Cleveland</a:t>
            </a:r>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50474060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chemeClr val="tx2"/>
        </a:solidFill>
        <a:effectLst/>
      </p:bgPr>
    </p:bg>
    <p:spTree>
      <p:nvGrpSpPr>
        <p:cNvPr id="1" name=""/>
        <p:cNvGrpSpPr/>
        <p:nvPr/>
      </p:nvGrpSpPr>
      <p:grpSpPr>
        <a:xfrm>
          <a:off x="0" y="0"/>
          <a:ext cx="0" cy="0"/>
          <a:chOff x="0" y="0"/>
          <a:chExt cx="0" cy="0"/>
        </a:xfrm>
      </p:grpSpPr>
      <p:grpSp>
        <p:nvGrpSpPr>
          <p:cNvPr id="7" name="Logo Tangerine">
            <a:extLst>
              <a:ext uri="{FF2B5EF4-FFF2-40B4-BE49-F238E27FC236}">
                <a16:creationId xmlns:a16="http://schemas.microsoft.com/office/drawing/2014/main" id="{96390122-1611-4C95-8B0A-6FCB60BE1D5E}"/>
              </a:ext>
            </a:extLst>
          </p:cNvPr>
          <p:cNvGrpSpPr/>
          <p:nvPr userDrawn="1"/>
        </p:nvGrpSpPr>
        <p:grpSpPr>
          <a:xfrm>
            <a:off x="11459357" y="355575"/>
            <a:ext cx="732910" cy="740898"/>
            <a:chOff x="18896003" y="586369"/>
            <a:chExt cx="1208538" cy="1221796"/>
          </a:xfrm>
        </p:grpSpPr>
        <p:sp>
          <p:nvSpPr>
            <p:cNvPr id="8" name="object 19">
              <a:extLst>
                <a:ext uri="{FF2B5EF4-FFF2-40B4-BE49-F238E27FC236}">
                  <a16:creationId xmlns:a16="http://schemas.microsoft.com/office/drawing/2014/main" id="{2D0E4397-FFD9-46F5-86A5-9671CAFDB4FB}"/>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a:p>
          </p:txBody>
        </p:sp>
        <p:sp>
          <p:nvSpPr>
            <p:cNvPr id="9" name="object 20">
              <a:extLst>
                <a:ext uri="{FF2B5EF4-FFF2-40B4-BE49-F238E27FC236}">
                  <a16:creationId xmlns:a16="http://schemas.microsoft.com/office/drawing/2014/main" id="{1DB199A6-31FC-4E6B-B8D1-115855036959}"/>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rgbClr val="FF5600"/>
            </a:solidFill>
          </p:spPr>
          <p:txBody>
            <a:bodyPr wrap="square" lIns="0" tIns="0" rIns="0" bIns="0" rtlCol="0"/>
            <a:lstStyle/>
            <a:p>
              <a:endParaRPr sz="1092"/>
            </a:p>
          </p:txBody>
        </p:sp>
        <p:sp>
          <p:nvSpPr>
            <p:cNvPr id="10" name="object 21">
              <a:extLst>
                <a:ext uri="{FF2B5EF4-FFF2-40B4-BE49-F238E27FC236}">
                  <a16:creationId xmlns:a16="http://schemas.microsoft.com/office/drawing/2014/main" id="{97B2D835-1A0B-4536-A239-4C01CDD45751}"/>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a:p>
          </p:txBody>
        </p:sp>
        <p:sp>
          <p:nvSpPr>
            <p:cNvPr id="11" name="object 22">
              <a:extLst>
                <a:ext uri="{FF2B5EF4-FFF2-40B4-BE49-F238E27FC236}">
                  <a16:creationId xmlns:a16="http://schemas.microsoft.com/office/drawing/2014/main" id="{46E6A622-86BC-4F33-A43B-82EA07253A3F}"/>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a:p>
          </p:txBody>
        </p:sp>
        <p:sp>
          <p:nvSpPr>
            <p:cNvPr id="12" name="object 23">
              <a:extLst>
                <a:ext uri="{FF2B5EF4-FFF2-40B4-BE49-F238E27FC236}">
                  <a16:creationId xmlns:a16="http://schemas.microsoft.com/office/drawing/2014/main" id="{D9AD9C6F-E9F8-42E9-83E5-6F1176B0A27D}"/>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a:p>
          </p:txBody>
        </p:sp>
        <p:sp>
          <p:nvSpPr>
            <p:cNvPr id="13" name="object 24">
              <a:extLst>
                <a:ext uri="{FF2B5EF4-FFF2-40B4-BE49-F238E27FC236}">
                  <a16:creationId xmlns:a16="http://schemas.microsoft.com/office/drawing/2014/main" id="{C67227B3-EC84-4D84-A7AE-07CAC14345F0}"/>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a:p>
          </p:txBody>
        </p:sp>
        <p:sp>
          <p:nvSpPr>
            <p:cNvPr id="14" name="object 25">
              <a:extLst>
                <a:ext uri="{FF2B5EF4-FFF2-40B4-BE49-F238E27FC236}">
                  <a16:creationId xmlns:a16="http://schemas.microsoft.com/office/drawing/2014/main" id="{F5EF72E7-FE0E-41A2-B879-55D2E9B654F6}"/>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a:p>
          </p:txBody>
        </p:sp>
        <p:sp>
          <p:nvSpPr>
            <p:cNvPr id="15" name="object 26">
              <a:extLst>
                <a:ext uri="{FF2B5EF4-FFF2-40B4-BE49-F238E27FC236}">
                  <a16:creationId xmlns:a16="http://schemas.microsoft.com/office/drawing/2014/main" id="{A2CBA1C5-9531-4519-ADD0-B51E79195A8B}"/>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a:p>
          </p:txBody>
        </p:sp>
        <p:sp>
          <p:nvSpPr>
            <p:cNvPr id="16" name="object 27">
              <a:extLst>
                <a:ext uri="{FF2B5EF4-FFF2-40B4-BE49-F238E27FC236}">
                  <a16:creationId xmlns:a16="http://schemas.microsoft.com/office/drawing/2014/main" id="{5C2A5913-4205-4099-862A-976A3CB848EF}"/>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a:p>
          </p:txBody>
        </p:sp>
      </p:grpSp>
      <p:sp>
        <p:nvSpPr>
          <p:cNvPr id="6" name="Placeholder - Slide Number"/>
          <p:cNvSpPr>
            <a:spLocks noGrp="1"/>
          </p:cNvSpPr>
          <p:nvPr>
            <p:ph type="sldNum" sz="quarter" idx="7"/>
          </p:nvPr>
        </p:nvSpPr>
        <p:spPr>
          <a:xfrm>
            <a:off x="9117684" y="6377940"/>
            <a:ext cx="2804160" cy="276999"/>
          </a:xfrm>
          <a:prstGeom prst="rect">
            <a:avLst/>
          </a:prstGeom>
        </p:spPr>
        <p:txBody>
          <a:bodyPr lIns="0" tIns="0" rIns="0" bIns="0"/>
          <a:lstStyle>
            <a:lvl1pPr algn="r">
              <a:defRPr>
                <a:solidFill>
                  <a:schemeClr val="bg1"/>
                </a:solidFill>
              </a:defRPr>
            </a:lvl1pPr>
          </a:lstStyle>
          <a:p>
            <a:fld id="{B6F15528-21DE-4FAA-801E-634DDDAF4B2B}" type="slidenum">
              <a:rPr lang="en-US" smtClean="0"/>
              <a:pPr/>
              <a:t>‹#›</a:t>
            </a:fld>
            <a:endParaRPr lang="en-US"/>
          </a:p>
        </p:txBody>
      </p:sp>
      <p:sp>
        <p:nvSpPr>
          <p:cNvPr id="4" name="Placeholder - Footer"/>
          <p:cNvSpPr>
            <a:spLocks noGrp="1"/>
          </p:cNvSpPr>
          <p:nvPr>
            <p:ph type="ftr" sz="quarter" idx="5"/>
          </p:nvPr>
        </p:nvSpPr>
        <p:spPr>
          <a:xfrm>
            <a:off x="4151175" y="6377940"/>
            <a:ext cx="3901440" cy="553998"/>
          </a:xfrm>
          <a:prstGeom prst="rect">
            <a:avLst/>
          </a:prstGeom>
        </p:spPr>
        <p:txBody>
          <a:bodyPr lIns="0" tIns="0" rIns="0" bIns="0"/>
          <a:lstStyle>
            <a:lvl1pPr algn="ctr">
              <a:defRPr>
                <a:solidFill>
                  <a:schemeClr val="bg1"/>
                </a:solidFill>
              </a:defRPr>
            </a:lvl1pPr>
          </a:lstStyle>
          <a:p>
            <a:r>
              <a:rPr lang="en-US" dirty="0"/>
              <a:t>© 2021 United Way of Greater Cleveland</a:t>
            </a:r>
          </a:p>
        </p:txBody>
      </p:sp>
      <p:sp>
        <p:nvSpPr>
          <p:cNvPr id="5" name="Placeholder - Date"/>
          <p:cNvSpPr>
            <a:spLocks noGrp="1"/>
          </p:cNvSpPr>
          <p:nvPr>
            <p:ph type="dt" sz="half" idx="6"/>
          </p:nvPr>
        </p:nvSpPr>
        <p:spPr>
          <a:xfrm>
            <a:off x="281947" y="6377940"/>
            <a:ext cx="2804160" cy="167972"/>
          </a:xfrm>
          <a:prstGeom prst="rect">
            <a:avLst/>
          </a:prstGeom>
        </p:spPr>
        <p:txBody>
          <a:bodyPr lIns="0" tIns="0" rIns="0" bIns="0"/>
          <a:lstStyle>
            <a:lvl1pPr algn="l">
              <a:defRPr>
                <a:solidFill>
                  <a:schemeClr val="bg1"/>
                </a:solidFill>
              </a:defRPr>
            </a:lvl1pPr>
          </a:lstStyle>
          <a:p>
            <a:fld id="{BCE01A1D-858E-4D3D-90C0-94E4E9C4E875}" type="datetime1">
              <a:rPr lang="en-US" smtClean="0"/>
              <a:t>9/30/2021</a:t>
            </a:fld>
            <a:endParaRPr lang="en-US"/>
          </a:p>
        </p:txBody>
      </p:sp>
      <p:sp>
        <p:nvSpPr>
          <p:cNvPr id="18" name="Content Placeholder">
            <a:extLst>
              <a:ext uri="{FF2B5EF4-FFF2-40B4-BE49-F238E27FC236}">
                <a16:creationId xmlns:a16="http://schemas.microsoft.com/office/drawing/2014/main" id="{8656494B-5BA3-4A4C-8B93-EE9F7A714896}"/>
              </a:ext>
            </a:extLst>
          </p:cNvPr>
          <p:cNvSpPr>
            <a:spLocks noGrp="1"/>
          </p:cNvSpPr>
          <p:nvPr>
            <p:ph sz="quarter" idx="10"/>
          </p:nvPr>
        </p:nvSpPr>
        <p:spPr>
          <a:xfrm>
            <a:off x="289648" y="1310733"/>
            <a:ext cx="11621482" cy="4846085"/>
          </a:xfrm>
          <a:prstGeom prst="rect">
            <a:avLst/>
          </a:prstGeom>
        </p:spPr>
        <p:txBody>
          <a:bodyPr/>
          <a:lstStyle>
            <a:lvl1pPr>
              <a:defRPr sz="2911">
                <a:solidFill>
                  <a:schemeClr val="bg1"/>
                </a:solidFill>
              </a:defRPr>
            </a:lvl1pPr>
            <a:lvl2pPr>
              <a:defRPr sz="2668">
                <a:solidFill>
                  <a:schemeClr val="bg1"/>
                </a:solidFill>
              </a:defRPr>
            </a:lvl2pPr>
            <a:lvl3pPr>
              <a:defRPr sz="2426">
                <a:solidFill>
                  <a:schemeClr val="bg1"/>
                </a:solidFill>
              </a:defRPr>
            </a:lvl3pPr>
            <a:lvl4pPr>
              <a:defRPr sz="2183">
                <a:solidFill>
                  <a:schemeClr val="bg1"/>
                </a:solidFill>
              </a:defRPr>
            </a:lvl4pPr>
            <a:lvl5pPr>
              <a:defRPr sz="2183">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p:cNvSpPr>
            <a:spLocks noGrp="1"/>
          </p:cNvSpPr>
          <p:nvPr>
            <p:ph type="title"/>
          </p:nvPr>
        </p:nvSpPr>
        <p:spPr>
          <a:xfrm>
            <a:off x="273415" y="261779"/>
            <a:ext cx="11071656" cy="769873"/>
          </a:xfrm>
        </p:spPr>
        <p:txBody>
          <a:bodyPr lIns="0" tIns="0" rIns="0" bIns="0"/>
          <a:lstStyle>
            <a:lvl1pPr>
              <a:defRPr sz="5003" b="0" i="0" cap="all" baseline="0">
                <a:solidFill>
                  <a:schemeClr val="bg1"/>
                </a:solidFill>
                <a:latin typeface="League Gothic"/>
                <a:cs typeface="League Gothic"/>
              </a:defRPr>
            </a:lvl1pPr>
          </a:lstStyle>
          <a:p>
            <a:r>
              <a:rPr lang="en-US"/>
              <a:t>Click to edit Master title style</a:t>
            </a:r>
            <a:endParaRPr/>
          </a:p>
        </p:txBody>
      </p:sp>
    </p:spTree>
    <p:extLst>
      <p:ext uri="{BB962C8B-B14F-4D97-AF65-F5344CB8AC3E}">
        <p14:creationId xmlns:p14="http://schemas.microsoft.com/office/powerpoint/2010/main" val="98442897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Slide - Yellow">
    <p:bg>
      <p:bgPr>
        <a:solidFill>
          <a:schemeClr val="accent1"/>
        </a:solidFill>
        <a:effectLst/>
      </p:bgPr>
    </p:bg>
    <p:spTree>
      <p:nvGrpSpPr>
        <p:cNvPr id="1" name=""/>
        <p:cNvGrpSpPr/>
        <p:nvPr/>
      </p:nvGrpSpPr>
      <p:grpSpPr>
        <a:xfrm>
          <a:off x="0" y="0"/>
          <a:ext cx="0" cy="0"/>
          <a:chOff x="0" y="0"/>
          <a:chExt cx="0" cy="0"/>
        </a:xfrm>
      </p:grpSpPr>
      <p:sp>
        <p:nvSpPr>
          <p:cNvPr id="18" name="Logo White">
            <a:extLst>
              <a:ext uri="{FF2B5EF4-FFF2-40B4-BE49-F238E27FC236}">
                <a16:creationId xmlns:a16="http://schemas.microsoft.com/office/drawing/2014/main" id="{7BD64A10-A88B-4F94-8164-0E067BF6E7DF}"/>
              </a:ext>
            </a:extLst>
          </p:cNvPr>
          <p:cNvSpPr/>
          <p:nvPr userDrawn="1"/>
        </p:nvSpPr>
        <p:spPr>
          <a:xfrm>
            <a:off x="0" y="3355"/>
            <a:ext cx="5771402" cy="6854163"/>
          </a:xfrm>
          <a:prstGeom prst="rect">
            <a:avLst/>
          </a:prstGeom>
          <a:blipFill>
            <a:blip r:embed="rId2" cstate="print"/>
            <a:stretch>
              <a:fillRect/>
            </a:stretch>
          </a:blipFill>
        </p:spPr>
        <p:txBody>
          <a:bodyPr wrap="square" lIns="0" tIns="0" rIns="0" bIns="0" rtlCol="0"/>
          <a:lstStyle/>
          <a:p>
            <a:endParaRPr sz="1092"/>
          </a:p>
        </p:txBody>
      </p:sp>
      <p:pic>
        <p:nvPicPr>
          <p:cNvPr id="4" name="Logo Deep Blue">
            <a:extLst>
              <a:ext uri="{FF2B5EF4-FFF2-40B4-BE49-F238E27FC236}">
                <a16:creationId xmlns:a16="http://schemas.microsoft.com/office/drawing/2014/main" id="{6DDFDE0B-1876-4008-AE0E-AE857217A802}"/>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1179363" y="355573"/>
            <a:ext cx="1009932" cy="1064627"/>
          </a:xfrm>
          <a:prstGeom prst="rect">
            <a:avLst/>
          </a:prstGeom>
        </p:spPr>
      </p:pic>
      <p:sp>
        <p:nvSpPr>
          <p:cNvPr id="15" name="Subtitle">
            <a:extLst>
              <a:ext uri="{FF2B5EF4-FFF2-40B4-BE49-F238E27FC236}">
                <a16:creationId xmlns:a16="http://schemas.microsoft.com/office/drawing/2014/main" id="{A264DBE8-3DBD-47C7-9CE7-C46990A12ACC}"/>
              </a:ext>
            </a:extLst>
          </p:cNvPr>
          <p:cNvSpPr>
            <a:spLocks noGrp="1"/>
          </p:cNvSpPr>
          <p:nvPr>
            <p:ph type="subTitle" idx="4"/>
          </p:nvPr>
        </p:nvSpPr>
        <p:spPr>
          <a:xfrm>
            <a:off x="6403406" y="5175860"/>
            <a:ext cx="5265242" cy="261290"/>
          </a:xfrm>
          <a:prstGeom prst="rect">
            <a:avLst/>
          </a:prstGeom>
        </p:spPr>
        <p:txBody>
          <a:bodyPr wrap="square" lIns="0" tIns="0" rIns="0" bIns="0">
            <a:spAutoFit/>
          </a:bodyPr>
          <a:lstStyle>
            <a:lvl1pPr>
              <a:defRPr sz="1698" b="1">
                <a:solidFill>
                  <a:schemeClr val="tx2"/>
                </a:solidFill>
              </a:defRPr>
            </a:lvl1pPr>
          </a:lstStyle>
          <a:p>
            <a:r>
              <a:rPr lang="en-US"/>
              <a:t>Click to edit Master subtitle style</a:t>
            </a:r>
            <a:endParaRPr/>
          </a:p>
        </p:txBody>
      </p:sp>
      <p:sp>
        <p:nvSpPr>
          <p:cNvPr id="2" name="Title">
            <a:extLst>
              <a:ext uri="{FF2B5EF4-FFF2-40B4-BE49-F238E27FC236}">
                <a16:creationId xmlns:a16="http://schemas.microsoft.com/office/drawing/2014/main" id="{099E8684-F6F8-4A34-8A2C-BA1CD09713D3}"/>
              </a:ext>
            </a:extLst>
          </p:cNvPr>
          <p:cNvSpPr>
            <a:spLocks noGrp="1"/>
          </p:cNvSpPr>
          <p:nvPr>
            <p:ph type="title" hasCustomPrompt="1"/>
          </p:nvPr>
        </p:nvSpPr>
        <p:spPr>
          <a:xfrm>
            <a:off x="6385336" y="2810169"/>
            <a:ext cx="5265242" cy="2146314"/>
          </a:xfrm>
        </p:spPr>
        <p:txBody>
          <a:bodyPr anchor="b"/>
          <a:lstStyle>
            <a:lvl1pPr>
              <a:defRPr sz="6974" cap="all" baseline="0">
                <a:solidFill>
                  <a:schemeClr val="tx2"/>
                </a:solidFill>
              </a:defRPr>
            </a:lvl1pPr>
          </a:lstStyle>
          <a:p>
            <a:r>
              <a:rPr lang="en-US"/>
              <a:t>CLICK TO EDIT MASTER TITLE STYLE</a:t>
            </a:r>
          </a:p>
        </p:txBody>
      </p:sp>
    </p:spTree>
    <p:extLst>
      <p:ext uri="{BB962C8B-B14F-4D97-AF65-F5344CB8AC3E}">
        <p14:creationId xmlns:p14="http://schemas.microsoft.com/office/powerpoint/2010/main" val="4654082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Section Slide">
    <p:bg>
      <p:bgPr>
        <a:solidFill>
          <a:schemeClr val="accent1"/>
        </a:solidFill>
        <a:effectLst/>
      </p:bgPr>
    </p:bg>
    <p:spTree>
      <p:nvGrpSpPr>
        <p:cNvPr id="1" name=""/>
        <p:cNvGrpSpPr/>
        <p:nvPr/>
      </p:nvGrpSpPr>
      <p:grpSpPr>
        <a:xfrm>
          <a:off x="0" y="0"/>
          <a:ext cx="0" cy="0"/>
          <a:chOff x="0" y="0"/>
          <a:chExt cx="0" cy="0"/>
        </a:xfrm>
      </p:grpSpPr>
      <p:pic>
        <p:nvPicPr>
          <p:cNvPr id="23" name="Logo White">
            <a:extLst>
              <a:ext uri="{FF2B5EF4-FFF2-40B4-BE49-F238E27FC236}">
                <a16:creationId xmlns:a16="http://schemas.microsoft.com/office/drawing/2014/main" id="{63465ECA-356A-4DBC-99F7-1D98C82528E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96" y="9627"/>
            <a:ext cx="5774589" cy="6858000"/>
          </a:xfrm>
          <a:prstGeom prst="rect">
            <a:avLst/>
          </a:prstGeom>
        </p:spPr>
      </p:pic>
      <p:pic>
        <p:nvPicPr>
          <p:cNvPr id="19" name="Logo Deep Blue">
            <a:extLst>
              <a:ext uri="{FF2B5EF4-FFF2-40B4-BE49-F238E27FC236}">
                <a16:creationId xmlns:a16="http://schemas.microsoft.com/office/drawing/2014/main" id="{09DEA373-9ECC-4E81-A442-7895A9C2D48E}"/>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1484356" y="349330"/>
            <a:ext cx="710109" cy="748566"/>
          </a:xfrm>
          <a:prstGeom prst="rect">
            <a:avLst/>
          </a:prstGeom>
        </p:spPr>
      </p:pic>
      <p:sp>
        <p:nvSpPr>
          <p:cNvPr id="27" name="Placeholder - Slide Number">
            <a:extLst>
              <a:ext uri="{FF2B5EF4-FFF2-40B4-BE49-F238E27FC236}">
                <a16:creationId xmlns:a16="http://schemas.microsoft.com/office/drawing/2014/main" id="{C2091B66-1A16-4E18-AC44-1F5E754E98DB}"/>
              </a:ext>
            </a:extLst>
          </p:cNvPr>
          <p:cNvSpPr>
            <a:spLocks noGrp="1"/>
          </p:cNvSpPr>
          <p:nvPr>
            <p:ph type="sldNum" sz="quarter" idx="12"/>
          </p:nvPr>
        </p:nvSpPr>
        <p:spPr>
          <a:xfrm>
            <a:off x="8778241" y="6377941"/>
            <a:ext cx="2804160" cy="276999"/>
          </a:xfrm>
          <a:prstGeom prst="rect">
            <a:avLst/>
          </a:prstGeom>
        </p:spPr>
        <p:txBody>
          <a:bodyPr/>
          <a:lstStyle/>
          <a:p>
            <a:fld id="{B6F15528-21DE-4FAA-801E-634DDDAF4B2B}" type="slidenum">
              <a:rPr lang="en-US" smtClean="0"/>
              <a:t>‹#›</a:t>
            </a:fld>
            <a:endParaRPr lang="en-US"/>
          </a:p>
        </p:txBody>
      </p:sp>
      <p:sp>
        <p:nvSpPr>
          <p:cNvPr id="3" name="Placeholder - Footer">
            <a:extLst>
              <a:ext uri="{FF2B5EF4-FFF2-40B4-BE49-F238E27FC236}">
                <a16:creationId xmlns:a16="http://schemas.microsoft.com/office/drawing/2014/main" id="{751A8A0D-DE7C-4DCF-B62C-DE567738671C}"/>
              </a:ext>
            </a:extLst>
          </p:cNvPr>
          <p:cNvSpPr>
            <a:spLocks noGrp="1"/>
          </p:cNvSpPr>
          <p:nvPr>
            <p:ph type="ftr" sz="quarter" idx="10"/>
          </p:nvPr>
        </p:nvSpPr>
        <p:spPr/>
        <p:txBody>
          <a:bodyPr/>
          <a:lstStyle/>
          <a:p>
            <a:r>
              <a:rPr lang="en-US" dirty="0"/>
              <a:t>© 2021 United Way of Greater Cleveland</a:t>
            </a:r>
          </a:p>
        </p:txBody>
      </p:sp>
      <p:sp>
        <p:nvSpPr>
          <p:cNvPr id="21" name="Placeholder - Date">
            <a:extLst>
              <a:ext uri="{FF2B5EF4-FFF2-40B4-BE49-F238E27FC236}">
                <a16:creationId xmlns:a16="http://schemas.microsoft.com/office/drawing/2014/main" id="{FD48E56D-146E-487C-B944-8B9503BC69F2}"/>
              </a:ext>
            </a:extLst>
          </p:cNvPr>
          <p:cNvSpPr>
            <a:spLocks noGrp="1"/>
          </p:cNvSpPr>
          <p:nvPr>
            <p:ph type="dt" sz="half" idx="6"/>
          </p:nvPr>
        </p:nvSpPr>
        <p:spPr>
          <a:xfrm>
            <a:off x="609600" y="6377941"/>
            <a:ext cx="2804160" cy="167972"/>
          </a:xfrm>
          <a:prstGeom prst="rect">
            <a:avLst/>
          </a:prstGeom>
        </p:spPr>
        <p:txBody>
          <a:bodyPr lIns="0" tIns="0" rIns="0" bIns="0"/>
          <a:lstStyle>
            <a:lvl1pPr algn="l">
              <a:defRPr>
                <a:solidFill>
                  <a:schemeClr val="tx2"/>
                </a:solidFill>
              </a:defRPr>
            </a:lvl1pPr>
          </a:lstStyle>
          <a:p>
            <a:fld id="{9B0712B7-86EA-4C69-BE75-27F6E87AF36D}" type="datetime1">
              <a:rPr lang="en-US" smtClean="0"/>
              <a:t>9/30/2021</a:t>
            </a:fld>
            <a:endParaRPr lang="en-US"/>
          </a:p>
        </p:txBody>
      </p:sp>
      <p:sp>
        <p:nvSpPr>
          <p:cNvPr id="2" name="Title">
            <a:extLst>
              <a:ext uri="{FF2B5EF4-FFF2-40B4-BE49-F238E27FC236}">
                <a16:creationId xmlns:a16="http://schemas.microsoft.com/office/drawing/2014/main" id="{379309B3-7C6F-4AAA-BAD6-8CDB1D806383}"/>
              </a:ext>
            </a:extLst>
          </p:cNvPr>
          <p:cNvSpPr>
            <a:spLocks noGrp="1"/>
          </p:cNvSpPr>
          <p:nvPr>
            <p:ph type="title" hasCustomPrompt="1"/>
          </p:nvPr>
        </p:nvSpPr>
        <p:spPr>
          <a:xfrm>
            <a:off x="924195" y="2687593"/>
            <a:ext cx="8914895" cy="3359448"/>
          </a:xfrm>
        </p:spPr>
        <p:txBody>
          <a:bodyPr/>
          <a:lstStyle>
            <a:lvl1pPr>
              <a:defRPr sz="10915" cap="all" baseline="0">
                <a:solidFill>
                  <a:schemeClr val="tx2"/>
                </a:solidFill>
              </a:defRPr>
            </a:lvl1pPr>
          </a:lstStyle>
          <a:p>
            <a:r>
              <a:rPr lang="en-US"/>
              <a:t>CLICK TO EDIT MASTER TITLE STYLE</a:t>
            </a:r>
          </a:p>
        </p:txBody>
      </p:sp>
    </p:spTree>
    <p:extLst>
      <p:ext uri="{BB962C8B-B14F-4D97-AF65-F5344CB8AC3E}">
        <p14:creationId xmlns:p14="http://schemas.microsoft.com/office/powerpoint/2010/main" val="270167216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_Title and Content">
    <p:bg>
      <p:bgPr>
        <a:solidFill>
          <a:schemeClr val="accent1"/>
        </a:solidFill>
        <a:effectLst/>
      </p:bgPr>
    </p:bg>
    <p:spTree>
      <p:nvGrpSpPr>
        <p:cNvPr id="1" name=""/>
        <p:cNvGrpSpPr/>
        <p:nvPr/>
      </p:nvGrpSpPr>
      <p:grpSpPr>
        <a:xfrm>
          <a:off x="0" y="0"/>
          <a:ext cx="0" cy="0"/>
          <a:chOff x="0" y="0"/>
          <a:chExt cx="0" cy="0"/>
        </a:xfrm>
      </p:grpSpPr>
      <p:grpSp>
        <p:nvGrpSpPr>
          <p:cNvPr id="7" name="Logo Deep Blue">
            <a:extLst>
              <a:ext uri="{FF2B5EF4-FFF2-40B4-BE49-F238E27FC236}">
                <a16:creationId xmlns:a16="http://schemas.microsoft.com/office/drawing/2014/main" id="{96390122-1611-4C95-8B0A-6FCB60BE1D5E}"/>
              </a:ext>
            </a:extLst>
          </p:cNvPr>
          <p:cNvGrpSpPr/>
          <p:nvPr userDrawn="1"/>
        </p:nvGrpSpPr>
        <p:grpSpPr>
          <a:xfrm>
            <a:off x="11459357" y="355575"/>
            <a:ext cx="732910" cy="740898"/>
            <a:chOff x="18896003" y="586369"/>
            <a:chExt cx="1208538" cy="1221796"/>
          </a:xfrm>
        </p:grpSpPr>
        <p:sp>
          <p:nvSpPr>
            <p:cNvPr id="8" name="object 19">
              <a:extLst>
                <a:ext uri="{FF2B5EF4-FFF2-40B4-BE49-F238E27FC236}">
                  <a16:creationId xmlns:a16="http://schemas.microsoft.com/office/drawing/2014/main" id="{2D0E4397-FFD9-46F5-86A5-9671CAFDB4FB}"/>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chemeClr val="tx2"/>
            </a:solidFill>
          </p:spPr>
          <p:txBody>
            <a:bodyPr wrap="square" lIns="0" tIns="0" rIns="0" bIns="0" rtlCol="0"/>
            <a:lstStyle/>
            <a:p>
              <a:endParaRPr sz="1092"/>
            </a:p>
          </p:txBody>
        </p:sp>
        <p:sp>
          <p:nvSpPr>
            <p:cNvPr id="9" name="object 20">
              <a:extLst>
                <a:ext uri="{FF2B5EF4-FFF2-40B4-BE49-F238E27FC236}">
                  <a16:creationId xmlns:a16="http://schemas.microsoft.com/office/drawing/2014/main" id="{1DB199A6-31FC-4E6B-B8D1-115855036959}"/>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chemeClr val="tx2"/>
            </a:solidFill>
          </p:spPr>
          <p:txBody>
            <a:bodyPr wrap="square" lIns="0" tIns="0" rIns="0" bIns="0" rtlCol="0"/>
            <a:lstStyle/>
            <a:p>
              <a:endParaRPr sz="1092"/>
            </a:p>
          </p:txBody>
        </p:sp>
        <p:sp>
          <p:nvSpPr>
            <p:cNvPr id="10" name="object 21">
              <a:extLst>
                <a:ext uri="{FF2B5EF4-FFF2-40B4-BE49-F238E27FC236}">
                  <a16:creationId xmlns:a16="http://schemas.microsoft.com/office/drawing/2014/main" id="{97B2D835-1A0B-4536-A239-4C01CDD45751}"/>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a:p>
          </p:txBody>
        </p:sp>
        <p:sp>
          <p:nvSpPr>
            <p:cNvPr id="11" name="object 22">
              <a:extLst>
                <a:ext uri="{FF2B5EF4-FFF2-40B4-BE49-F238E27FC236}">
                  <a16:creationId xmlns:a16="http://schemas.microsoft.com/office/drawing/2014/main" id="{46E6A622-86BC-4F33-A43B-82EA07253A3F}"/>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a:p>
          </p:txBody>
        </p:sp>
        <p:sp>
          <p:nvSpPr>
            <p:cNvPr id="12" name="object 23">
              <a:extLst>
                <a:ext uri="{FF2B5EF4-FFF2-40B4-BE49-F238E27FC236}">
                  <a16:creationId xmlns:a16="http://schemas.microsoft.com/office/drawing/2014/main" id="{D9AD9C6F-E9F8-42E9-83E5-6F1176B0A27D}"/>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a:p>
          </p:txBody>
        </p:sp>
        <p:sp>
          <p:nvSpPr>
            <p:cNvPr id="13" name="object 24">
              <a:extLst>
                <a:ext uri="{FF2B5EF4-FFF2-40B4-BE49-F238E27FC236}">
                  <a16:creationId xmlns:a16="http://schemas.microsoft.com/office/drawing/2014/main" id="{C67227B3-EC84-4D84-A7AE-07CAC14345F0}"/>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a:p>
          </p:txBody>
        </p:sp>
        <p:sp>
          <p:nvSpPr>
            <p:cNvPr id="14" name="object 25">
              <a:extLst>
                <a:ext uri="{FF2B5EF4-FFF2-40B4-BE49-F238E27FC236}">
                  <a16:creationId xmlns:a16="http://schemas.microsoft.com/office/drawing/2014/main" id="{F5EF72E7-FE0E-41A2-B879-55D2E9B654F6}"/>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a:p>
          </p:txBody>
        </p:sp>
        <p:sp>
          <p:nvSpPr>
            <p:cNvPr id="15" name="object 26">
              <a:extLst>
                <a:ext uri="{FF2B5EF4-FFF2-40B4-BE49-F238E27FC236}">
                  <a16:creationId xmlns:a16="http://schemas.microsoft.com/office/drawing/2014/main" id="{A2CBA1C5-9531-4519-ADD0-B51E79195A8B}"/>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a:p>
          </p:txBody>
        </p:sp>
        <p:sp>
          <p:nvSpPr>
            <p:cNvPr id="16" name="object 27">
              <a:extLst>
                <a:ext uri="{FF2B5EF4-FFF2-40B4-BE49-F238E27FC236}">
                  <a16:creationId xmlns:a16="http://schemas.microsoft.com/office/drawing/2014/main" id="{5C2A5913-4205-4099-862A-976A3CB848EF}"/>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a:p>
          </p:txBody>
        </p:sp>
      </p:grpSp>
      <p:sp>
        <p:nvSpPr>
          <p:cNvPr id="6" name="Placeholder - Slide Number"/>
          <p:cNvSpPr>
            <a:spLocks noGrp="1"/>
          </p:cNvSpPr>
          <p:nvPr>
            <p:ph type="sldNum" sz="quarter" idx="7"/>
          </p:nvPr>
        </p:nvSpPr>
        <p:spPr>
          <a:xfrm>
            <a:off x="9117684" y="6377940"/>
            <a:ext cx="2804160" cy="276999"/>
          </a:xfrm>
          <a:prstGeom prst="rect">
            <a:avLst/>
          </a:prstGeom>
        </p:spPr>
        <p:txBody>
          <a:bodyPr lIns="0" tIns="0" rIns="0" bIns="0"/>
          <a:lstStyle>
            <a:lvl1pPr algn="r">
              <a:defRPr>
                <a:solidFill>
                  <a:schemeClr val="tx2"/>
                </a:solidFill>
              </a:defRPr>
            </a:lvl1pPr>
          </a:lstStyle>
          <a:p>
            <a:fld id="{B6F15528-21DE-4FAA-801E-634DDDAF4B2B}" type="slidenum">
              <a:rPr lang="en-US" smtClean="0"/>
              <a:pPr/>
              <a:t>‹#›</a:t>
            </a:fld>
            <a:endParaRPr lang="en-US"/>
          </a:p>
        </p:txBody>
      </p:sp>
      <p:sp>
        <p:nvSpPr>
          <p:cNvPr id="4" name="Placeholder - Footer"/>
          <p:cNvSpPr>
            <a:spLocks noGrp="1"/>
          </p:cNvSpPr>
          <p:nvPr>
            <p:ph type="ftr" sz="quarter" idx="5"/>
          </p:nvPr>
        </p:nvSpPr>
        <p:spPr>
          <a:xfrm>
            <a:off x="4151175" y="6377940"/>
            <a:ext cx="3901440" cy="553998"/>
          </a:xfrm>
          <a:prstGeom prst="rect">
            <a:avLst/>
          </a:prstGeom>
        </p:spPr>
        <p:txBody>
          <a:bodyPr lIns="0" tIns="0" rIns="0" bIns="0"/>
          <a:lstStyle>
            <a:lvl1pPr algn="ctr">
              <a:defRPr>
                <a:solidFill>
                  <a:schemeClr val="tx2"/>
                </a:solidFill>
              </a:defRPr>
            </a:lvl1pPr>
          </a:lstStyle>
          <a:p>
            <a:r>
              <a:rPr lang="en-US" dirty="0"/>
              <a:t>© 2021 United Way of Greater Cleveland</a:t>
            </a:r>
          </a:p>
        </p:txBody>
      </p:sp>
      <p:sp>
        <p:nvSpPr>
          <p:cNvPr id="5" name="Placeholder - Date"/>
          <p:cNvSpPr>
            <a:spLocks noGrp="1"/>
          </p:cNvSpPr>
          <p:nvPr>
            <p:ph type="dt" sz="half" idx="6"/>
          </p:nvPr>
        </p:nvSpPr>
        <p:spPr>
          <a:xfrm>
            <a:off x="281947" y="6377940"/>
            <a:ext cx="2804160" cy="167972"/>
          </a:xfrm>
          <a:prstGeom prst="rect">
            <a:avLst/>
          </a:prstGeom>
        </p:spPr>
        <p:txBody>
          <a:bodyPr lIns="0" tIns="0" rIns="0" bIns="0"/>
          <a:lstStyle>
            <a:lvl1pPr algn="l">
              <a:defRPr>
                <a:solidFill>
                  <a:schemeClr val="tx2"/>
                </a:solidFill>
              </a:defRPr>
            </a:lvl1pPr>
          </a:lstStyle>
          <a:p>
            <a:fld id="{38EE99A6-7E9C-4C1E-B94C-EA8D62FB95D2}" type="datetime1">
              <a:rPr lang="en-US" smtClean="0"/>
              <a:t>9/30/2021</a:t>
            </a:fld>
            <a:endParaRPr lang="en-US"/>
          </a:p>
        </p:txBody>
      </p:sp>
      <p:sp>
        <p:nvSpPr>
          <p:cNvPr id="18" name="Content Placeholder">
            <a:extLst>
              <a:ext uri="{FF2B5EF4-FFF2-40B4-BE49-F238E27FC236}">
                <a16:creationId xmlns:a16="http://schemas.microsoft.com/office/drawing/2014/main" id="{8656494B-5BA3-4A4C-8B93-EE9F7A714896}"/>
              </a:ext>
            </a:extLst>
          </p:cNvPr>
          <p:cNvSpPr>
            <a:spLocks noGrp="1"/>
          </p:cNvSpPr>
          <p:nvPr>
            <p:ph sz="quarter" idx="10"/>
          </p:nvPr>
        </p:nvSpPr>
        <p:spPr>
          <a:xfrm>
            <a:off x="289648" y="1310733"/>
            <a:ext cx="11621482" cy="4846085"/>
          </a:xfrm>
          <a:prstGeom prst="rect">
            <a:avLst/>
          </a:prstGeom>
        </p:spPr>
        <p:txBody>
          <a:bodyPr/>
          <a:lstStyle>
            <a:lvl1pPr>
              <a:defRPr sz="2911">
                <a:solidFill>
                  <a:schemeClr val="tx2"/>
                </a:solidFill>
              </a:defRPr>
            </a:lvl1pPr>
            <a:lvl2pPr>
              <a:defRPr sz="2668">
                <a:solidFill>
                  <a:schemeClr val="tx2"/>
                </a:solidFill>
              </a:defRPr>
            </a:lvl2pPr>
            <a:lvl3pPr>
              <a:defRPr sz="2426">
                <a:solidFill>
                  <a:schemeClr val="tx2"/>
                </a:solidFill>
              </a:defRPr>
            </a:lvl3pPr>
            <a:lvl4pPr>
              <a:defRPr sz="2183">
                <a:solidFill>
                  <a:schemeClr val="tx2"/>
                </a:solidFill>
              </a:defRPr>
            </a:lvl4pPr>
            <a:lvl5pPr>
              <a:defRPr sz="2183">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p:cNvSpPr>
            <a:spLocks noGrp="1"/>
          </p:cNvSpPr>
          <p:nvPr>
            <p:ph type="title"/>
          </p:nvPr>
        </p:nvSpPr>
        <p:spPr>
          <a:xfrm>
            <a:off x="273415" y="261779"/>
            <a:ext cx="11071656" cy="769873"/>
          </a:xfrm>
        </p:spPr>
        <p:txBody>
          <a:bodyPr lIns="0" tIns="0" rIns="0" bIns="0"/>
          <a:lstStyle>
            <a:lvl1pPr>
              <a:defRPr sz="5003" b="0" i="0" cap="all" baseline="0">
                <a:solidFill>
                  <a:schemeClr val="tx2"/>
                </a:solidFill>
                <a:latin typeface="League Gothic"/>
                <a:cs typeface="League Gothic"/>
              </a:defRPr>
            </a:lvl1pPr>
          </a:lstStyle>
          <a:p>
            <a:r>
              <a:rPr lang="en-US"/>
              <a:t>Click to edit Master title style</a:t>
            </a:r>
            <a:endParaRPr/>
          </a:p>
        </p:txBody>
      </p:sp>
    </p:spTree>
    <p:extLst>
      <p:ext uri="{BB962C8B-B14F-4D97-AF65-F5344CB8AC3E}">
        <p14:creationId xmlns:p14="http://schemas.microsoft.com/office/powerpoint/2010/main" val="216090152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Title Slide - Blue">
    <p:bg>
      <p:bgPr>
        <a:solidFill>
          <a:schemeClr val="bg1"/>
        </a:solidFill>
        <a:effectLst/>
      </p:bgPr>
    </p:bg>
    <p:spTree>
      <p:nvGrpSpPr>
        <p:cNvPr id="1" name=""/>
        <p:cNvGrpSpPr/>
        <p:nvPr/>
      </p:nvGrpSpPr>
      <p:grpSpPr>
        <a:xfrm>
          <a:off x="0" y="0"/>
          <a:ext cx="0" cy="0"/>
          <a:chOff x="0" y="0"/>
          <a:chExt cx="0" cy="0"/>
        </a:xfrm>
      </p:grpSpPr>
      <p:sp>
        <p:nvSpPr>
          <p:cNvPr id="18" name="Logo White">
            <a:extLst>
              <a:ext uri="{FF2B5EF4-FFF2-40B4-BE49-F238E27FC236}">
                <a16:creationId xmlns:a16="http://schemas.microsoft.com/office/drawing/2014/main" id="{7BD64A10-A88B-4F94-8164-0E067BF6E7DF}"/>
              </a:ext>
            </a:extLst>
          </p:cNvPr>
          <p:cNvSpPr/>
          <p:nvPr userDrawn="1"/>
        </p:nvSpPr>
        <p:spPr>
          <a:xfrm>
            <a:off x="0" y="3355"/>
            <a:ext cx="5771402" cy="6854163"/>
          </a:xfrm>
          <a:prstGeom prst="rect">
            <a:avLst/>
          </a:prstGeom>
          <a:blipFill>
            <a:blip r:embed="rId2" cstate="print">
              <a:duotone>
                <a:prstClr val="black"/>
                <a:schemeClr val="accent4">
                  <a:tint val="45000"/>
                  <a:satMod val="400000"/>
                </a:schemeClr>
              </a:duotone>
            </a:blip>
            <a:stretch>
              <a:fillRect/>
            </a:stretch>
          </a:blipFill>
        </p:spPr>
        <p:txBody>
          <a:bodyPr wrap="square" lIns="0" tIns="0" rIns="0" bIns="0" rtlCol="0"/>
          <a:lstStyle/>
          <a:p>
            <a:endParaRPr sz="1092"/>
          </a:p>
        </p:txBody>
      </p:sp>
      <p:grpSp>
        <p:nvGrpSpPr>
          <p:cNvPr id="19" name="Logo Tangerine">
            <a:extLst>
              <a:ext uri="{FF2B5EF4-FFF2-40B4-BE49-F238E27FC236}">
                <a16:creationId xmlns:a16="http://schemas.microsoft.com/office/drawing/2014/main" id="{6813BF7B-2CAB-4616-AA5A-73B0CF156EAB}"/>
              </a:ext>
            </a:extLst>
          </p:cNvPr>
          <p:cNvGrpSpPr/>
          <p:nvPr userDrawn="1"/>
        </p:nvGrpSpPr>
        <p:grpSpPr>
          <a:xfrm>
            <a:off x="11179209" y="355574"/>
            <a:ext cx="1013147" cy="1066787"/>
            <a:chOff x="18944407" y="586369"/>
            <a:chExt cx="1160280" cy="1221796"/>
          </a:xfrm>
        </p:grpSpPr>
        <p:sp>
          <p:nvSpPr>
            <p:cNvPr id="20" name="object 11">
              <a:extLst>
                <a:ext uri="{FF2B5EF4-FFF2-40B4-BE49-F238E27FC236}">
                  <a16:creationId xmlns:a16="http://schemas.microsoft.com/office/drawing/2014/main" id="{22500ED8-463A-4074-80BD-96E0C8462865}"/>
                </a:ext>
              </a:extLst>
            </p:cNvPr>
            <p:cNvSpPr/>
            <p:nvPr/>
          </p:nvSpPr>
          <p:spPr>
            <a:xfrm>
              <a:off x="18944407"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a:p>
          </p:txBody>
        </p:sp>
        <p:sp>
          <p:nvSpPr>
            <p:cNvPr id="21" name="object 12">
              <a:extLst>
                <a:ext uri="{FF2B5EF4-FFF2-40B4-BE49-F238E27FC236}">
                  <a16:creationId xmlns:a16="http://schemas.microsoft.com/office/drawing/2014/main" id="{A5092562-1A42-4CB7-8476-8E5CACEF01EF}"/>
                </a:ext>
              </a:extLst>
            </p:cNvPr>
            <p:cNvSpPr/>
            <p:nvPr/>
          </p:nvSpPr>
          <p:spPr>
            <a:xfrm>
              <a:off x="18944542" y="586369"/>
              <a:ext cx="1160145" cy="1040765"/>
            </a:xfrm>
            <a:custGeom>
              <a:avLst/>
              <a:gdLst/>
              <a:ahLst/>
              <a:cxnLst/>
              <a:rect l="l" t="t" r="r" b="b"/>
              <a:pathLst>
                <a:path w="1160144" h="1040764">
                  <a:moveTo>
                    <a:pt x="0" y="1040251"/>
                  </a:moveTo>
                  <a:lnTo>
                    <a:pt x="1159545" y="1040251"/>
                  </a:lnTo>
                  <a:lnTo>
                    <a:pt x="1159545" y="0"/>
                  </a:lnTo>
                  <a:lnTo>
                    <a:pt x="0" y="0"/>
                  </a:lnTo>
                  <a:lnTo>
                    <a:pt x="0" y="1040251"/>
                  </a:lnTo>
                  <a:close/>
                </a:path>
              </a:pathLst>
            </a:custGeom>
            <a:solidFill>
              <a:srgbClr val="FF5600"/>
            </a:solidFill>
          </p:spPr>
          <p:txBody>
            <a:bodyPr wrap="square" lIns="0" tIns="0" rIns="0" bIns="0" rtlCol="0"/>
            <a:lstStyle/>
            <a:p>
              <a:endParaRPr sz="1092"/>
            </a:p>
          </p:txBody>
        </p:sp>
        <p:sp>
          <p:nvSpPr>
            <p:cNvPr id="22" name="object 13">
              <a:extLst>
                <a:ext uri="{FF2B5EF4-FFF2-40B4-BE49-F238E27FC236}">
                  <a16:creationId xmlns:a16="http://schemas.microsoft.com/office/drawing/2014/main" id="{B66D37EA-D7F6-43D6-B65C-2A9C7FF2A21B}"/>
                </a:ext>
              </a:extLst>
            </p:cNvPr>
            <p:cNvSpPr/>
            <p:nvPr/>
          </p:nvSpPr>
          <p:spPr>
            <a:xfrm>
              <a:off x="19240417"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a:p>
          </p:txBody>
        </p:sp>
        <p:sp>
          <p:nvSpPr>
            <p:cNvPr id="23" name="object 14">
              <a:extLst>
                <a:ext uri="{FF2B5EF4-FFF2-40B4-BE49-F238E27FC236}">
                  <a16:creationId xmlns:a16="http://schemas.microsoft.com/office/drawing/2014/main" id="{E5D17A94-C171-468C-8EEB-6912C3DD4578}"/>
                </a:ext>
              </a:extLst>
            </p:cNvPr>
            <p:cNvSpPr/>
            <p:nvPr/>
          </p:nvSpPr>
          <p:spPr>
            <a:xfrm>
              <a:off x="19177661"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a:p>
          </p:txBody>
        </p:sp>
        <p:sp>
          <p:nvSpPr>
            <p:cNvPr id="24" name="object 15">
              <a:extLst>
                <a:ext uri="{FF2B5EF4-FFF2-40B4-BE49-F238E27FC236}">
                  <a16:creationId xmlns:a16="http://schemas.microsoft.com/office/drawing/2014/main" id="{E3E6B953-E374-48E2-BA0C-DB243FEECC99}"/>
                </a:ext>
              </a:extLst>
            </p:cNvPr>
            <p:cNvSpPr/>
            <p:nvPr/>
          </p:nvSpPr>
          <p:spPr>
            <a:xfrm>
              <a:off x="19091848"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43"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a:p>
          </p:txBody>
        </p:sp>
        <p:sp>
          <p:nvSpPr>
            <p:cNvPr id="25" name="object 16">
              <a:extLst>
                <a:ext uri="{FF2B5EF4-FFF2-40B4-BE49-F238E27FC236}">
                  <a16:creationId xmlns:a16="http://schemas.microsoft.com/office/drawing/2014/main" id="{8BA50A72-95E4-4153-AEEB-CBF7A38B7DA7}"/>
                </a:ext>
              </a:extLst>
            </p:cNvPr>
            <p:cNvSpPr/>
            <p:nvPr/>
          </p:nvSpPr>
          <p:spPr>
            <a:xfrm>
              <a:off x="19425063" y="948387"/>
              <a:ext cx="79861" cy="80008"/>
            </a:xfrm>
            <a:prstGeom prst="rect">
              <a:avLst/>
            </a:prstGeom>
            <a:blipFill>
              <a:blip r:embed="rId3" cstate="print"/>
              <a:stretch>
                <a:fillRect/>
              </a:stretch>
            </a:blipFill>
          </p:spPr>
          <p:txBody>
            <a:bodyPr wrap="square" lIns="0" tIns="0" rIns="0" bIns="0" rtlCol="0"/>
            <a:lstStyle/>
            <a:p>
              <a:endParaRPr sz="1092"/>
            </a:p>
          </p:txBody>
        </p:sp>
        <p:sp>
          <p:nvSpPr>
            <p:cNvPr id="26" name="object 17">
              <a:extLst>
                <a:ext uri="{FF2B5EF4-FFF2-40B4-BE49-F238E27FC236}">
                  <a16:creationId xmlns:a16="http://schemas.microsoft.com/office/drawing/2014/main" id="{0ECF6336-21F2-4FAA-A512-20915340C8A6}"/>
                </a:ext>
              </a:extLst>
            </p:cNvPr>
            <p:cNvSpPr/>
            <p:nvPr/>
          </p:nvSpPr>
          <p:spPr>
            <a:xfrm>
              <a:off x="19332159"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115211" y="80301"/>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a:p>
          </p:txBody>
        </p:sp>
        <p:sp>
          <p:nvSpPr>
            <p:cNvPr id="27" name="object 18">
              <a:extLst>
                <a:ext uri="{FF2B5EF4-FFF2-40B4-BE49-F238E27FC236}">
                  <a16:creationId xmlns:a16="http://schemas.microsoft.com/office/drawing/2014/main" id="{F71244A0-EFA2-4C07-9A22-6C023F5373F2}"/>
                </a:ext>
              </a:extLst>
            </p:cNvPr>
            <p:cNvSpPr/>
            <p:nvPr/>
          </p:nvSpPr>
          <p:spPr>
            <a:xfrm>
              <a:off x="19144694"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197" y="73381"/>
                  </a:lnTo>
                  <a:lnTo>
                    <a:pt x="294735" y="58807"/>
                  </a:lnTo>
                  <a:lnTo>
                    <a:pt x="270286" y="42138"/>
                  </a:lnTo>
                  <a:lnTo>
                    <a:pt x="244978" y="26440"/>
                  </a:lnTo>
                  <a:lnTo>
                    <a:pt x="207544" y="9883"/>
                  </a:lnTo>
                  <a:lnTo>
                    <a:pt x="174507" y="1751"/>
                  </a:lnTo>
                  <a:lnTo>
                    <a:pt x="145717" y="14"/>
                  </a:lnTo>
                  <a:close/>
                </a:path>
                <a:path w="641984" h="267334">
                  <a:moveTo>
                    <a:pt x="429241" y="0"/>
                  </a:moveTo>
                  <a:lnTo>
                    <a:pt x="414376" y="3174"/>
                  </a:lnTo>
                  <a:lnTo>
                    <a:pt x="397905" y="13860"/>
                  </a:lnTo>
                  <a:lnTo>
                    <a:pt x="357307"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9" y="47773"/>
                  </a:lnTo>
                  <a:lnTo>
                    <a:pt x="494296" y="57343"/>
                  </a:lnTo>
                  <a:lnTo>
                    <a:pt x="485955"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a:p>
          </p:txBody>
        </p:sp>
        <p:sp>
          <p:nvSpPr>
            <p:cNvPr id="28" name="object 19">
              <a:extLst>
                <a:ext uri="{FF2B5EF4-FFF2-40B4-BE49-F238E27FC236}">
                  <a16:creationId xmlns:a16="http://schemas.microsoft.com/office/drawing/2014/main" id="{5DCE6C86-27AA-49CF-87E6-5F4B848DBB22}"/>
                </a:ext>
              </a:extLst>
            </p:cNvPr>
            <p:cNvSpPr/>
            <p:nvPr/>
          </p:nvSpPr>
          <p:spPr>
            <a:xfrm>
              <a:off x="19829786" y="1494505"/>
              <a:ext cx="59690" cy="59690"/>
            </a:xfrm>
            <a:custGeom>
              <a:avLst/>
              <a:gdLst/>
              <a:ahLst/>
              <a:cxnLst/>
              <a:rect l="l" t="t" r="r" b="b"/>
              <a:pathLst>
                <a:path w="59690" h="59690">
                  <a:moveTo>
                    <a:pt x="37998" y="0"/>
                  </a:moveTo>
                  <a:lnTo>
                    <a:pt x="21528" y="0"/>
                  </a:lnTo>
                  <a:lnTo>
                    <a:pt x="14523" y="2900"/>
                  </a:lnTo>
                  <a:lnTo>
                    <a:pt x="2900" y="14523"/>
                  </a:lnTo>
                  <a:lnTo>
                    <a:pt x="8" y="21507"/>
                  </a:lnTo>
                  <a:lnTo>
                    <a:pt x="0" y="38030"/>
                  </a:lnTo>
                  <a:lnTo>
                    <a:pt x="2879" y="45087"/>
                  </a:lnTo>
                  <a:lnTo>
                    <a:pt x="1443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06" y="13287"/>
                  </a:lnTo>
                  <a:lnTo>
                    <a:pt x="17706" y="46030"/>
                  </a:lnTo>
                  <a:lnTo>
                    <a:pt x="23486" y="46030"/>
                  </a:lnTo>
                  <a:lnTo>
                    <a:pt x="23486" y="33150"/>
                  </a:lnTo>
                  <a:lnTo>
                    <a:pt x="40281"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1"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67" y="44291"/>
                  </a:lnTo>
                  <a:lnTo>
                    <a:pt x="42658" y="37443"/>
                  </a:lnTo>
                  <a:lnTo>
                    <a:pt x="42061" y="35758"/>
                  </a:lnTo>
                  <a:lnTo>
                    <a:pt x="40281"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a:p>
          </p:txBody>
        </p:sp>
      </p:grpSp>
      <p:sp>
        <p:nvSpPr>
          <p:cNvPr id="15" name="Subtitle">
            <a:extLst>
              <a:ext uri="{FF2B5EF4-FFF2-40B4-BE49-F238E27FC236}">
                <a16:creationId xmlns:a16="http://schemas.microsoft.com/office/drawing/2014/main" id="{A264DBE8-3DBD-47C7-9CE7-C46990A12ACC}"/>
              </a:ext>
            </a:extLst>
          </p:cNvPr>
          <p:cNvSpPr>
            <a:spLocks noGrp="1"/>
          </p:cNvSpPr>
          <p:nvPr>
            <p:ph type="subTitle" idx="4"/>
          </p:nvPr>
        </p:nvSpPr>
        <p:spPr>
          <a:xfrm>
            <a:off x="6403406" y="5175860"/>
            <a:ext cx="5265242" cy="261290"/>
          </a:xfrm>
          <a:prstGeom prst="rect">
            <a:avLst/>
          </a:prstGeom>
        </p:spPr>
        <p:txBody>
          <a:bodyPr wrap="square" lIns="0" tIns="0" rIns="0" bIns="0">
            <a:spAutoFit/>
          </a:bodyPr>
          <a:lstStyle>
            <a:lvl1pPr>
              <a:defRPr sz="1698" b="0">
                <a:solidFill>
                  <a:schemeClr val="tx2"/>
                </a:solidFill>
              </a:defRPr>
            </a:lvl1pPr>
          </a:lstStyle>
          <a:p>
            <a:r>
              <a:rPr lang="en-US"/>
              <a:t>Click to edit Master subtitle style</a:t>
            </a:r>
            <a:endParaRPr/>
          </a:p>
        </p:txBody>
      </p:sp>
      <p:sp>
        <p:nvSpPr>
          <p:cNvPr id="2" name="Title">
            <a:extLst>
              <a:ext uri="{FF2B5EF4-FFF2-40B4-BE49-F238E27FC236}">
                <a16:creationId xmlns:a16="http://schemas.microsoft.com/office/drawing/2014/main" id="{099E8684-F6F8-4A34-8A2C-BA1CD09713D3}"/>
              </a:ext>
            </a:extLst>
          </p:cNvPr>
          <p:cNvSpPr>
            <a:spLocks noGrp="1"/>
          </p:cNvSpPr>
          <p:nvPr>
            <p:ph type="title" hasCustomPrompt="1"/>
          </p:nvPr>
        </p:nvSpPr>
        <p:spPr>
          <a:xfrm>
            <a:off x="6385336" y="2810169"/>
            <a:ext cx="5265242" cy="2146314"/>
          </a:xfrm>
        </p:spPr>
        <p:txBody>
          <a:bodyPr anchor="b"/>
          <a:lstStyle>
            <a:lvl1pPr>
              <a:defRPr sz="6974" cap="all" baseline="0"/>
            </a:lvl1pPr>
          </a:lstStyle>
          <a:p>
            <a:r>
              <a:rPr lang="en-US"/>
              <a:t>CLICK TO EDIT MASTER TITLE STYLE</a:t>
            </a:r>
          </a:p>
        </p:txBody>
      </p:sp>
    </p:spTree>
    <p:extLst>
      <p:ext uri="{BB962C8B-B14F-4D97-AF65-F5344CB8AC3E}">
        <p14:creationId xmlns:p14="http://schemas.microsoft.com/office/powerpoint/2010/main" val="28427372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Section Slide - Blue">
    <p:bg>
      <p:bgPr>
        <a:solidFill>
          <a:schemeClr val="bg1"/>
        </a:solidFill>
        <a:effectLst/>
      </p:bgPr>
    </p:bg>
    <p:spTree>
      <p:nvGrpSpPr>
        <p:cNvPr id="1" name=""/>
        <p:cNvGrpSpPr/>
        <p:nvPr/>
      </p:nvGrpSpPr>
      <p:grpSpPr>
        <a:xfrm>
          <a:off x="0" y="0"/>
          <a:ext cx="0" cy="0"/>
          <a:chOff x="0" y="0"/>
          <a:chExt cx="0" cy="0"/>
        </a:xfrm>
      </p:grpSpPr>
      <p:grpSp>
        <p:nvGrpSpPr>
          <p:cNvPr id="24" name="Logo Tangerine">
            <a:extLst>
              <a:ext uri="{FF2B5EF4-FFF2-40B4-BE49-F238E27FC236}">
                <a16:creationId xmlns:a16="http://schemas.microsoft.com/office/drawing/2014/main" id="{706EA808-5458-4161-A0C2-1CE0CBBFF704}"/>
              </a:ext>
            </a:extLst>
          </p:cNvPr>
          <p:cNvGrpSpPr/>
          <p:nvPr userDrawn="1"/>
        </p:nvGrpSpPr>
        <p:grpSpPr>
          <a:xfrm>
            <a:off x="11459357" y="355575"/>
            <a:ext cx="732910" cy="740898"/>
            <a:chOff x="18896003" y="586369"/>
            <a:chExt cx="1208538" cy="1221796"/>
          </a:xfrm>
        </p:grpSpPr>
        <p:sp>
          <p:nvSpPr>
            <p:cNvPr id="5" name="object 19">
              <a:extLst>
                <a:ext uri="{FF2B5EF4-FFF2-40B4-BE49-F238E27FC236}">
                  <a16:creationId xmlns:a16="http://schemas.microsoft.com/office/drawing/2014/main" id="{4B0A7158-5CAF-4F96-9CA7-1663034AB527}"/>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a:p>
          </p:txBody>
        </p:sp>
        <p:sp>
          <p:nvSpPr>
            <p:cNvPr id="6" name="object 20">
              <a:extLst>
                <a:ext uri="{FF2B5EF4-FFF2-40B4-BE49-F238E27FC236}">
                  <a16:creationId xmlns:a16="http://schemas.microsoft.com/office/drawing/2014/main" id="{3D1975F8-48F8-4840-9CF9-21091E65F2A1}"/>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rgbClr val="FF5600"/>
            </a:solidFill>
          </p:spPr>
          <p:txBody>
            <a:bodyPr wrap="square" lIns="0" tIns="0" rIns="0" bIns="0" rtlCol="0"/>
            <a:lstStyle/>
            <a:p>
              <a:endParaRPr sz="1092"/>
            </a:p>
          </p:txBody>
        </p:sp>
        <p:sp>
          <p:nvSpPr>
            <p:cNvPr id="7" name="object 21">
              <a:extLst>
                <a:ext uri="{FF2B5EF4-FFF2-40B4-BE49-F238E27FC236}">
                  <a16:creationId xmlns:a16="http://schemas.microsoft.com/office/drawing/2014/main" id="{9918AA46-A14F-4EFA-832B-D4928D15E6EF}"/>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a:p>
          </p:txBody>
        </p:sp>
        <p:sp>
          <p:nvSpPr>
            <p:cNvPr id="8" name="object 22">
              <a:extLst>
                <a:ext uri="{FF2B5EF4-FFF2-40B4-BE49-F238E27FC236}">
                  <a16:creationId xmlns:a16="http://schemas.microsoft.com/office/drawing/2014/main" id="{7E4F0E11-741F-4A98-BC55-7FFD947BE89B}"/>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a:p>
          </p:txBody>
        </p:sp>
        <p:sp>
          <p:nvSpPr>
            <p:cNvPr id="9" name="object 23">
              <a:extLst>
                <a:ext uri="{FF2B5EF4-FFF2-40B4-BE49-F238E27FC236}">
                  <a16:creationId xmlns:a16="http://schemas.microsoft.com/office/drawing/2014/main" id="{8189AC02-EF25-4B7F-8589-7788B368CA72}"/>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a:p>
          </p:txBody>
        </p:sp>
        <p:sp>
          <p:nvSpPr>
            <p:cNvPr id="10" name="object 24">
              <a:extLst>
                <a:ext uri="{FF2B5EF4-FFF2-40B4-BE49-F238E27FC236}">
                  <a16:creationId xmlns:a16="http://schemas.microsoft.com/office/drawing/2014/main" id="{71DE1479-287D-4B17-8628-4B61F37B47F3}"/>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a:p>
          </p:txBody>
        </p:sp>
        <p:sp>
          <p:nvSpPr>
            <p:cNvPr id="11" name="object 25">
              <a:extLst>
                <a:ext uri="{FF2B5EF4-FFF2-40B4-BE49-F238E27FC236}">
                  <a16:creationId xmlns:a16="http://schemas.microsoft.com/office/drawing/2014/main" id="{69CB9DC8-B64B-4081-A54F-D46DA0C2EBC8}"/>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a:p>
          </p:txBody>
        </p:sp>
        <p:sp>
          <p:nvSpPr>
            <p:cNvPr id="12" name="object 26">
              <a:extLst>
                <a:ext uri="{FF2B5EF4-FFF2-40B4-BE49-F238E27FC236}">
                  <a16:creationId xmlns:a16="http://schemas.microsoft.com/office/drawing/2014/main" id="{4F92521A-F2A8-49B3-80C6-770C656869B8}"/>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a:p>
          </p:txBody>
        </p:sp>
        <p:sp>
          <p:nvSpPr>
            <p:cNvPr id="13" name="object 27">
              <a:extLst>
                <a:ext uri="{FF2B5EF4-FFF2-40B4-BE49-F238E27FC236}">
                  <a16:creationId xmlns:a16="http://schemas.microsoft.com/office/drawing/2014/main" id="{BCF1B802-00DA-4074-985A-626973FEE7B5}"/>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a:p>
          </p:txBody>
        </p:sp>
      </p:grpSp>
      <p:pic>
        <p:nvPicPr>
          <p:cNvPr id="23" name="Logo White Screened">
            <a:extLst>
              <a:ext uri="{FF2B5EF4-FFF2-40B4-BE49-F238E27FC236}">
                <a16:creationId xmlns:a16="http://schemas.microsoft.com/office/drawing/2014/main" id="{63465ECA-356A-4DBC-99F7-1D98C82528E9}"/>
              </a:ext>
            </a:extLst>
          </p:cNvPr>
          <p:cNvPicPr>
            <a:picLocks noChangeAspect="1"/>
          </p:cNvPicPr>
          <p:nvPr userDrawn="1"/>
        </p:nvPicPr>
        <p:blipFill>
          <a:blip r:embed="rId3">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796" y="9627"/>
            <a:ext cx="5774589" cy="6858000"/>
          </a:xfrm>
          <a:prstGeom prst="rect">
            <a:avLst/>
          </a:prstGeom>
        </p:spPr>
      </p:pic>
      <p:sp>
        <p:nvSpPr>
          <p:cNvPr id="3" name="Placeholder - Footer">
            <a:extLst>
              <a:ext uri="{FF2B5EF4-FFF2-40B4-BE49-F238E27FC236}">
                <a16:creationId xmlns:a16="http://schemas.microsoft.com/office/drawing/2014/main" id="{751A8A0D-DE7C-4DCF-B62C-DE567738671C}"/>
              </a:ext>
            </a:extLst>
          </p:cNvPr>
          <p:cNvSpPr>
            <a:spLocks noGrp="1"/>
          </p:cNvSpPr>
          <p:nvPr>
            <p:ph type="ftr" sz="quarter" idx="10"/>
          </p:nvPr>
        </p:nvSpPr>
        <p:spPr/>
        <p:txBody>
          <a:bodyPr/>
          <a:lstStyle>
            <a:lvl1pPr>
              <a:defRPr>
                <a:solidFill>
                  <a:schemeClr val="tx2"/>
                </a:solidFill>
              </a:defRPr>
            </a:lvl1pPr>
          </a:lstStyle>
          <a:p>
            <a:r>
              <a:rPr lang="en-US" dirty="0"/>
              <a:t>© 2021 United Way of Greater Cleveland</a:t>
            </a:r>
          </a:p>
        </p:txBody>
      </p:sp>
      <p:sp>
        <p:nvSpPr>
          <p:cNvPr id="27" name="Placeholder - Slide Number">
            <a:extLst>
              <a:ext uri="{FF2B5EF4-FFF2-40B4-BE49-F238E27FC236}">
                <a16:creationId xmlns:a16="http://schemas.microsoft.com/office/drawing/2014/main" id="{C2091B66-1A16-4E18-AC44-1F5E754E98DB}"/>
              </a:ext>
            </a:extLst>
          </p:cNvPr>
          <p:cNvSpPr>
            <a:spLocks noGrp="1"/>
          </p:cNvSpPr>
          <p:nvPr>
            <p:ph type="sldNum" sz="quarter" idx="12"/>
          </p:nvPr>
        </p:nvSpPr>
        <p:spPr>
          <a:xfrm>
            <a:off x="8778241" y="6377941"/>
            <a:ext cx="2804160" cy="276999"/>
          </a:xfrm>
          <a:prstGeom prst="rect">
            <a:avLst/>
          </a:prstGeom>
        </p:spPr>
        <p:txBody>
          <a:bodyPr/>
          <a:lstStyle>
            <a:lvl1pPr>
              <a:defRPr>
                <a:solidFill>
                  <a:schemeClr val="tx2"/>
                </a:solidFill>
              </a:defRPr>
            </a:lvl1pPr>
          </a:lstStyle>
          <a:p>
            <a:fld id="{B6F15528-21DE-4FAA-801E-634DDDAF4B2B}" type="slidenum">
              <a:rPr lang="en-US" smtClean="0"/>
              <a:pPr/>
              <a:t>‹#›</a:t>
            </a:fld>
            <a:endParaRPr lang="en-US"/>
          </a:p>
        </p:txBody>
      </p:sp>
      <p:sp>
        <p:nvSpPr>
          <p:cNvPr id="21" name="Placeholder - Date">
            <a:extLst>
              <a:ext uri="{FF2B5EF4-FFF2-40B4-BE49-F238E27FC236}">
                <a16:creationId xmlns:a16="http://schemas.microsoft.com/office/drawing/2014/main" id="{FD48E56D-146E-487C-B944-8B9503BC69F2}"/>
              </a:ext>
            </a:extLst>
          </p:cNvPr>
          <p:cNvSpPr>
            <a:spLocks noGrp="1"/>
          </p:cNvSpPr>
          <p:nvPr>
            <p:ph type="dt" sz="half" idx="6"/>
          </p:nvPr>
        </p:nvSpPr>
        <p:spPr>
          <a:xfrm>
            <a:off x="609600" y="6377941"/>
            <a:ext cx="2804160" cy="167972"/>
          </a:xfrm>
          <a:prstGeom prst="rect">
            <a:avLst/>
          </a:prstGeom>
        </p:spPr>
        <p:txBody>
          <a:bodyPr lIns="0" tIns="0" rIns="0" bIns="0"/>
          <a:lstStyle>
            <a:lvl1pPr algn="l">
              <a:defRPr>
                <a:solidFill>
                  <a:schemeClr val="tx2"/>
                </a:solidFill>
              </a:defRPr>
            </a:lvl1pPr>
          </a:lstStyle>
          <a:p>
            <a:fld id="{9F61FDD1-A900-429C-AD19-86AAE1200394}" type="datetime1">
              <a:rPr lang="en-US" smtClean="0"/>
              <a:t>9/30/2021</a:t>
            </a:fld>
            <a:endParaRPr lang="en-US"/>
          </a:p>
        </p:txBody>
      </p:sp>
      <p:sp>
        <p:nvSpPr>
          <p:cNvPr id="2" name="Title">
            <a:extLst>
              <a:ext uri="{FF2B5EF4-FFF2-40B4-BE49-F238E27FC236}">
                <a16:creationId xmlns:a16="http://schemas.microsoft.com/office/drawing/2014/main" id="{379309B3-7C6F-4AAA-BAD6-8CDB1D806383}"/>
              </a:ext>
            </a:extLst>
          </p:cNvPr>
          <p:cNvSpPr>
            <a:spLocks noGrp="1"/>
          </p:cNvSpPr>
          <p:nvPr>
            <p:ph type="title"/>
          </p:nvPr>
        </p:nvSpPr>
        <p:spPr>
          <a:xfrm>
            <a:off x="924195" y="2687593"/>
            <a:ext cx="8914895" cy="3359448"/>
          </a:xfrm>
        </p:spPr>
        <p:txBody>
          <a:bodyPr/>
          <a:lstStyle>
            <a:lvl1pPr>
              <a:defRPr sz="10915">
                <a:solidFill>
                  <a:schemeClr val="tx2"/>
                </a:solidFill>
              </a:defRPr>
            </a:lvl1pPr>
          </a:lstStyle>
          <a:p>
            <a:r>
              <a:rPr lang="en-US"/>
              <a:t>Click to edit Master title style</a:t>
            </a:r>
          </a:p>
        </p:txBody>
      </p:sp>
    </p:spTree>
    <p:extLst>
      <p:ext uri="{BB962C8B-B14F-4D97-AF65-F5344CB8AC3E}">
        <p14:creationId xmlns:p14="http://schemas.microsoft.com/office/powerpoint/2010/main" val="213799060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73415" y="261779"/>
            <a:ext cx="11071656" cy="769873"/>
          </a:xfrm>
        </p:spPr>
        <p:txBody>
          <a:bodyPr lIns="0" tIns="0" rIns="0" bIns="0"/>
          <a:lstStyle>
            <a:lvl1pPr>
              <a:defRPr sz="5003" b="0" i="0" cap="all" baseline="0">
                <a:solidFill>
                  <a:srgbClr val="FF5600"/>
                </a:solidFill>
                <a:latin typeface="League Gothic"/>
                <a:cs typeface="League Gothic"/>
              </a:defRPr>
            </a:lvl1pPr>
          </a:lstStyle>
          <a:p>
            <a:r>
              <a:rPr lang="en-US"/>
              <a:t>Click to edit Master title style</a:t>
            </a:r>
            <a:endParaRPr/>
          </a:p>
        </p:txBody>
      </p:sp>
      <p:sp>
        <p:nvSpPr>
          <p:cNvPr id="4" name="Holder 4"/>
          <p:cNvSpPr>
            <a:spLocks noGrp="1"/>
          </p:cNvSpPr>
          <p:nvPr>
            <p:ph type="ftr" sz="quarter" idx="5"/>
          </p:nvPr>
        </p:nvSpPr>
        <p:spPr>
          <a:xfrm>
            <a:off x="4151175" y="6377940"/>
            <a:ext cx="3901440" cy="553998"/>
          </a:xfrm>
          <a:prstGeom prst="rect">
            <a:avLst/>
          </a:prstGeom>
        </p:spPr>
        <p:txBody>
          <a:bodyPr lIns="0" tIns="0" rIns="0" bIns="0"/>
          <a:lstStyle>
            <a:lvl1pPr algn="ctr">
              <a:defRPr>
                <a:solidFill>
                  <a:schemeClr val="tx2"/>
                </a:solidFill>
              </a:defRPr>
            </a:lvl1pPr>
          </a:lstStyle>
          <a:p>
            <a:r>
              <a:rPr lang="en-US" dirty="0"/>
              <a:t>© 2021 United Way of Greater Cleveland</a:t>
            </a:r>
          </a:p>
        </p:txBody>
      </p:sp>
      <p:sp>
        <p:nvSpPr>
          <p:cNvPr id="5" name="Holder 5"/>
          <p:cNvSpPr>
            <a:spLocks noGrp="1"/>
          </p:cNvSpPr>
          <p:nvPr>
            <p:ph type="dt" sz="half" idx="6"/>
          </p:nvPr>
        </p:nvSpPr>
        <p:spPr>
          <a:xfrm>
            <a:off x="281947" y="6377940"/>
            <a:ext cx="2804160" cy="167972"/>
          </a:xfrm>
          <a:prstGeom prst="rect">
            <a:avLst/>
          </a:prstGeom>
        </p:spPr>
        <p:txBody>
          <a:bodyPr lIns="0" tIns="0" rIns="0" bIns="0"/>
          <a:lstStyle>
            <a:lvl1pPr algn="l">
              <a:defRPr>
                <a:solidFill>
                  <a:schemeClr val="tx2"/>
                </a:solidFill>
              </a:defRPr>
            </a:lvl1pPr>
          </a:lstStyle>
          <a:p>
            <a:fld id="{EB683C81-27C8-4CF2-8066-0924D4A917E2}" type="datetime1">
              <a:rPr lang="en-US" smtClean="0"/>
              <a:t>9/30/2021</a:t>
            </a:fld>
            <a:endParaRPr lang="en-US"/>
          </a:p>
        </p:txBody>
      </p:sp>
      <p:sp>
        <p:nvSpPr>
          <p:cNvPr id="6" name="Holder 6"/>
          <p:cNvSpPr>
            <a:spLocks noGrp="1"/>
          </p:cNvSpPr>
          <p:nvPr>
            <p:ph type="sldNum" sz="quarter" idx="7"/>
          </p:nvPr>
        </p:nvSpPr>
        <p:spPr>
          <a:xfrm>
            <a:off x="9117684" y="6377940"/>
            <a:ext cx="2804160" cy="276999"/>
          </a:xfrm>
          <a:prstGeom prst="rect">
            <a:avLst/>
          </a:prstGeom>
        </p:spPr>
        <p:txBody>
          <a:bodyPr lIns="0" tIns="0" rIns="0" bIns="0"/>
          <a:lstStyle>
            <a:lvl1pPr algn="r">
              <a:defRPr>
                <a:solidFill>
                  <a:schemeClr val="tx2"/>
                </a:solidFill>
              </a:defRPr>
            </a:lvl1pPr>
          </a:lstStyle>
          <a:p>
            <a:fld id="{B6F15528-21DE-4FAA-801E-634DDDAF4B2B}" type="slidenum">
              <a:rPr lang="en-US" smtClean="0"/>
              <a:pPr/>
              <a:t>‹#›</a:t>
            </a:fld>
            <a:endParaRPr lang="en-US"/>
          </a:p>
        </p:txBody>
      </p:sp>
      <p:grpSp>
        <p:nvGrpSpPr>
          <p:cNvPr id="7" name="Group 6">
            <a:extLst>
              <a:ext uri="{FF2B5EF4-FFF2-40B4-BE49-F238E27FC236}">
                <a16:creationId xmlns:a16="http://schemas.microsoft.com/office/drawing/2014/main" id="{96390122-1611-4C95-8B0A-6FCB60BE1D5E}"/>
              </a:ext>
            </a:extLst>
          </p:cNvPr>
          <p:cNvGrpSpPr/>
          <p:nvPr userDrawn="1"/>
        </p:nvGrpSpPr>
        <p:grpSpPr>
          <a:xfrm>
            <a:off x="11459357" y="355575"/>
            <a:ext cx="732910" cy="740898"/>
            <a:chOff x="18896003" y="586369"/>
            <a:chExt cx="1208538" cy="1221796"/>
          </a:xfrm>
        </p:grpSpPr>
        <p:sp>
          <p:nvSpPr>
            <p:cNvPr id="8" name="object 19">
              <a:extLst>
                <a:ext uri="{FF2B5EF4-FFF2-40B4-BE49-F238E27FC236}">
                  <a16:creationId xmlns:a16="http://schemas.microsoft.com/office/drawing/2014/main" id="{2D0E4397-FFD9-46F5-86A5-9671CAFDB4FB}"/>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a:p>
          </p:txBody>
        </p:sp>
        <p:sp>
          <p:nvSpPr>
            <p:cNvPr id="9" name="object 20">
              <a:extLst>
                <a:ext uri="{FF2B5EF4-FFF2-40B4-BE49-F238E27FC236}">
                  <a16:creationId xmlns:a16="http://schemas.microsoft.com/office/drawing/2014/main" id="{1DB199A6-31FC-4E6B-B8D1-115855036959}"/>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rgbClr val="FF5600"/>
            </a:solidFill>
          </p:spPr>
          <p:txBody>
            <a:bodyPr wrap="square" lIns="0" tIns="0" rIns="0" bIns="0" rtlCol="0"/>
            <a:lstStyle/>
            <a:p>
              <a:endParaRPr sz="1092"/>
            </a:p>
          </p:txBody>
        </p:sp>
        <p:sp>
          <p:nvSpPr>
            <p:cNvPr id="10" name="object 21">
              <a:extLst>
                <a:ext uri="{FF2B5EF4-FFF2-40B4-BE49-F238E27FC236}">
                  <a16:creationId xmlns:a16="http://schemas.microsoft.com/office/drawing/2014/main" id="{97B2D835-1A0B-4536-A239-4C01CDD45751}"/>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a:p>
          </p:txBody>
        </p:sp>
        <p:sp>
          <p:nvSpPr>
            <p:cNvPr id="11" name="object 22">
              <a:extLst>
                <a:ext uri="{FF2B5EF4-FFF2-40B4-BE49-F238E27FC236}">
                  <a16:creationId xmlns:a16="http://schemas.microsoft.com/office/drawing/2014/main" id="{46E6A622-86BC-4F33-A43B-82EA07253A3F}"/>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a:p>
          </p:txBody>
        </p:sp>
        <p:sp>
          <p:nvSpPr>
            <p:cNvPr id="12" name="object 23">
              <a:extLst>
                <a:ext uri="{FF2B5EF4-FFF2-40B4-BE49-F238E27FC236}">
                  <a16:creationId xmlns:a16="http://schemas.microsoft.com/office/drawing/2014/main" id="{D9AD9C6F-E9F8-42E9-83E5-6F1176B0A27D}"/>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a:p>
          </p:txBody>
        </p:sp>
        <p:sp>
          <p:nvSpPr>
            <p:cNvPr id="13" name="object 24">
              <a:extLst>
                <a:ext uri="{FF2B5EF4-FFF2-40B4-BE49-F238E27FC236}">
                  <a16:creationId xmlns:a16="http://schemas.microsoft.com/office/drawing/2014/main" id="{C67227B3-EC84-4D84-A7AE-07CAC14345F0}"/>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a:p>
          </p:txBody>
        </p:sp>
        <p:sp>
          <p:nvSpPr>
            <p:cNvPr id="14" name="object 25">
              <a:extLst>
                <a:ext uri="{FF2B5EF4-FFF2-40B4-BE49-F238E27FC236}">
                  <a16:creationId xmlns:a16="http://schemas.microsoft.com/office/drawing/2014/main" id="{F5EF72E7-FE0E-41A2-B879-55D2E9B654F6}"/>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a:p>
          </p:txBody>
        </p:sp>
        <p:sp>
          <p:nvSpPr>
            <p:cNvPr id="15" name="object 26">
              <a:extLst>
                <a:ext uri="{FF2B5EF4-FFF2-40B4-BE49-F238E27FC236}">
                  <a16:creationId xmlns:a16="http://schemas.microsoft.com/office/drawing/2014/main" id="{A2CBA1C5-9531-4519-ADD0-B51E79195A8B}"/>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a:p>
          </p:txBody>
        </p:sp>
        <p:sp>
          <p:nvSpPr>
            <p:cNvPr id="16" name="object 27">
              <a:extLst>
                <a:ext uri="{FF2B5EF4-FFF2-40B4-BE49-F238E27FC236}">
                  <a16:creationId xmlns:a16="http://schemas.microsoft.com/office/drawing/2014/main" id="{5C2A5913-4205-4099-862A-976A3CB848EF}"/>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a:p>
          </p:txBody>
        </p:sp>
      </p:grpSp>
      <p:sp>
        <p:nvSpPr>
          <p:cNvPr id="18" name="Content Placeholder 17">
            <a:extLst>
              <a:ext uri="{FF2B5EF4-FFF2-40B4-BE49-F238E27FC236}">
                <a16:creationId xmlns:a16="http://schemas.microsoft.com/office/drawing/2014/main" id="{8656494B-5BA3-4A4C-8B93-EE9F7A714896}"/>
              </a:ext>
            </a:extLst>
          </p:cNvPr>
          <p:cNvSpPr>
            <a:spLocks noGrp="1"/>
          </p:cNvSpPr>
          <p:nvPr>
            <p:ph sz="quarter" idx="10"/>
          </p:nvPr>
        </p:nvSpPr>
        <p:spPr>
          <a:xfrm>
            <a:off x="289648" y="1310733"/>
            <a:ext cx="11621482" cy="4846085"/>
          </a:xfrm>
          <a:prstGeom prst="rect">
            <a:avLst/>
          </a:prstGeom>
        </p:spPr>
        <p:txBody>
          <a:bodyPr/>
          <a:lstStyle>
            <a:lvl1pPr>
              <a:defRPr sz="2426">
                <a:solidFill>
                  <a:schemeClr val="tx2"/>
                </a:solidFill>
              </a:defRPr>
            </a:lvl1pPr>
            <a:lvl2pPr>
              <a:defRPr sz="2426">
                <a:solidFill>
                  <a:schemeClr val="tx2"/>
                </a:solidFill>
              </a:defRPr>
            </a:lvl2pPr>
            <a:lvl3pPr>
              <a:defRPr sz="2426">
                <a:solidFill>
                  <a:schemeClr val="tx2"/>
                </a:solidFill>
              </a:defRPr>
            </a:lvl3pPr>
            <a:lvl4pPr>
              <a:defRPr sz="2426">
                <a:solidFill>
                  <a:schemeClr val="tx2"/>
                </a:solidFill>
              </a:defRPr>
            </a:lvl4pPr>
            <a:lvl5pPr>
              <a:defRPr sz="2426">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7331620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421C6-65F8-4907-A75E-9C1C034848B6}"/>
              </a:ext>
            </a:extLst>
          </p:cNvPr>
          <p:cNvSpPr>
            <a:spLocks noGrp="1"/>
          </p:cNvSpPr>
          <p:nvPr>
            <p:ph type="ctrTitle"/>
          </p:nvPr>
        </p:nvSpPr>
        <p:spPr>
          <a:xfrm>
            <a:off x="1524001" y="2586659"/>
            <a:ext cx="9144000" cy="923304"/>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799E1DD-730A-4598-83A7-7586DF9D8A95}"/>
              </a:ext>
            </a:extLst>
          </p:cNvPr>
          <p:cNvSpPr>
            <a:spLocks noGrp="1"/>
          </p:cNvSpPr>
          <p:nvPr>
            <p:ph type="subTitle" idx="1"/>
          </p:nvPr>
        </p:nvSpPr>
        <p:spPr>
          <a:xfrm>
            <a:off x="1524001" y="3602038"/>
            <a:ext cx="9144000" cy="1655762"/>
          </a:xfrm>
        </p:spPr>
        <p:txBody>
          <a:bodyPr/>
          <a:lstStyle>
            <a:lvl1pPr marL="0" indent="0" algn="ctr">
              <a:buNone/>
              <a:defRPr sz="2400"/>
            </a:lvl1pPr>
            <a:lvl2pPr marL="457179" indent="0" algn="ctr">
              <a:buNone/>
              <a:defRPr sz="2000"/>
            </a:lvl2pPr>
            <a:lvl3pPr marL="914358" indent="0" algn="ctr">
              <a:buNone/>
              <a:defRPr sz="1800"/>
            </a:lvl3pPr>
            <a:lvl4pPr marL="1371536" indent="0" algn="ctr">
              <a:buNone/>
              <a:defRPr sz="1600"/>
            </a:lvl4pPr>
            <a:lvl5pPr marL="1828715" indent="0" algn="ctr">
              <a:buNone/>
              <a:defRPr sz="1600"/>
            </a:lvl5pPr>
            <a:lvl6pPr marL="2285894" indent="0" algn="ctr">
              <a:buNone/>
              <a:defRPr sz="1600"/>
            </a:lvl6pPr>
            <a:lvl7pPr marL="2743073" indent="0" algn="ctr">
              <a:buNone/>
              <a:defRPr sz="1600"/>
            </a:lvl7pPr>
            <a:lvl8pPr marL="3200252" indent="0" algn="ctr">
              <a:buNone/>
              <a:defRPr sz="1600"/>
            </a:lvl8pPr>
            <a:lvl9pPr marL="365743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6E12343-8235-42CB-8274-8C09F3524B75}"/>
              </a:ext>
            </a:extLst>
          </p:cNvPr>
          <p:cNvSpPr>
            <a:spLocks noGrp="1"/>
          </p:cNvSpPr>
          <p:nvPr>
            <p:ph type="dt" sz="half" idx="10"/>
          </p:nvPr>
        </p:nvSpPr>
        <p:spPr/>
        <p:txBody>
          <a:bodyPr/>
          <a:lstStyle/>
          <a:p>
            <a:fld id="{585567A7-4D6E-40AD-B6E3-BD3E88485FAE}" type="datetime1">
              <a:rPr lang="en-US" smtClean="0"/>
              <a:t>9/30/2021</a:t>
            </a:fld>
            <a:endParaRPr lang="en-US"/>
          </a:p>
        </p:txBody>
      </p:sp>
      <p:sp>
        <p:nvSpPr>
          <p:cNvPr id="5" name="Footer Placeholder 4">
            <a:extLst>
              <a:ext uri="{FF2B5EF4-FFF2-40B4-BE49-F238E27FC236}">
                <a16:creationId xmlns:a16="http://schemas.microsoft.com/office/drawing/2014/main" id="{943AC7E0-B6D4-4415-8881-26D6CB4C21E0}"/>
              </a:ext>
            </a:extLst>
          </p:cNvPr>
          <p:cNvSpPr>
            <a:spLocks noGrp="1"/>
          </p:cNvSpPr>
          <p:nvPr>
            <p:ph type="ftr" sz="quarter" idx="11"/>
          </p:nvPr>
        </p:nvSpPr>
        <p:spPr/>
        <p:txBody>
          <a:bodyPr/>
          <a:lstStyle/>
          <a:p>
            <a:r>
              <a:rPr lang="en-US"/>
              <a:t>© 2021 United Way of Greater Cleveland</a:t>
            </a:r>
          </a:p>
        </p:txBody>
      </p:sp>
      <p:sp>
        <p:nvSpPr>
          <p:cNvPr id="6" name="Slide Number Placeholder 5">
            <a:extLst>
              <a:ext uri="{FF2B5EF4-FFF2-40B4-BE49-F238E27FC236}">
                <a16:creationId xmlns:a16="http://schemas.microsoft.com/office/drawing/2014/main" id="{3054F626-609C-49CE-B594-450D2785650D}"/>
              </a:ext>
            </a:extLst>
          </p:cNvPr>
          <p:cNvSpPr>
            <a:spLocks noGrp="1"/>
          </p:cNvSpPr>
          <p:nvPr>
            <p:ph type="sldNum" sz="quarter" idx="12"/>
          </p:nvPr>
        </p:nvSpPr>
        <p:spPr/>
        <p:txBody>
          <a:bodyPr/>
          <a:lstStyle/>
          <a:p>
            <a:fld id="{0542DF37-7457-416C-AC33-6958608448CE}" type="slidenum">
              <a:rPr lang="en-US" smtClean="0"/>
              <a:t>‹#›</a:t>
            </a:fld>
            <a:endParaRPr lang="en-US"/>
          </a:p>
        </p:txBody>
      </p:sp>
    </p:spTree>
    <p:extLst>
      <p:ext uri="{BB962C8B-B14F-4D97-AF65-F5344CB8AC3E}">
        <p14:creationId xmlns:p14="http://schemas.microsoft.com/office/powerpoint/2010/main" val="43825333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0CE06-C881-4EE7-A657-E496625470C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E469067-BFB9-4513-9DCE-A0DB362A9996}"/>
              </a:ext>
            </a:extLst>
          </p:cNvPr>
          <p:cNvSpPr>
            <a:spLocks noGrp="1"/>
          </p:cNvSpPr>
          <p:nvPr>
            <p:ph type="dt" sz="half" idx="10"/>
          </p:nvPr>
        </p:nvSpPr>
        <p:spPr/>
        <p:txBody>
          <a:bodyPr/>
          <a:lstStyle/>
          <a:p>
            <a:fld id="{C0EE55CB-0769-4E7E-BD0E-28F8D87A619C}" type="datetime1">
              <a:rPr lang="en-US" smtClean="0"/>
              <a:t>9/30/2021</a:t>
            </a:fld>
            <a:endParaRPr lang="en-US"/>
          </a:p>
        </p:txBody>
      </p:sp>
      <p:sp>
        <p:nvSpPr>
          <p:cNvPr id="4" name="Footer Placeholder 3">
            <a:extLst>
              <a:ext uri="{FF2B5EF4-FFF2-40B4-BE49-F238E27FC236}">
                <a16:creationId xmlns:a16="http://schemas.microsoft.com/office/drawing/2014/main" id="{FE8DE9E7-0F43-410D-91C7-FB443CD196AE}"/>
              </a:ext>
            </a:extLst>
          </p:cNvPr>
          <p:cNvSpPr>
            <a:spLocks noGrp="1"/>
          </p:cNvSpPr>
          <p:nvPr>
            <p:ph type="ftr" sz="quarter" idx="11"/>
          </p:nvPr>
        </p:nvSpPr>
        <p:spPr/>
        <p:txBody>
          <a:bodyPr/>
          <a:lstStyle/>
          <a:p>
            <a:r>
              <a:rPr lang="en-US"/>
              <a:t>© 2021 United Way of Greater Cleveland</a:t>
            </a:r>
          </a:p>
        </p:txBody>
      </p:sp>
      <p:sp>
        <p:nvSpPr>
          <p:cNvPr id="5" name="Slide Number Placeholder 4">
            <a:extLst>
              <a:ext uri="{FF2B5EF4-FFF2-40B4-BE49-F238E27FC236}">
                <a16:creationId xmlns:a16="http://schemas.microsoft.com/office/drawing/2014/main" id="{E0C342DB-4AD4-4A91-A49E-6B3C1CE98207}"/>
              </a:ext>
            </a:extLst>
          </p:cNvPr>
          <p:cNvSpPr>
            <a:spLocks noGrp="1"/>
          </p:cNvSpPr>
          <p:nvPr>
            <p:ph type="sldNum" sz="quarter" idx="12"/>
          </p:nvPr>
        </p:nvSpPr>
        <p:spPr/>
        <p:txBody>
          <a:bodyPr/>
          <a:lstStyle/>
          <a:p>
            <a:fld id="{0542DF37-7457-416C-AC33-6958608448CE}" type="slidenum">
              <a:rPr lang="en-US" smtClean="0"/>
              <a:t>‹#›</a:t>
            </a:fld>
            <a:endParaRPr lang="en-US"/>
          </a:p>
        </p:txBody>
      </p:sp>
    </p:spTree>
    <p:extLst>
      <p:ext uri="{BB962C8B-B14F-4D97-AF65-F5344CB8AC3E}">
        <p14:creationId xmlns:p14="http://schemas.microsoft.com/office/powerpoint/2010/main" val="88652404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Slide - Blue">
    <p:bg>
      <p:bgPr>
        <a:solidFill>
          <a:schemeClr val="tx2"/>
        </a:solidFill>
        <a:effectLst/>
      </p:bgPr>
    </p:bg>
    <p:spTree>
      <p:nvGrpSpPr>
        <p:cNvPr id="1" name=""/>
        <p:cNvGrpSpPr/>
        <p:nvPr/>
      </p:nvGrpSpPr>
      <p:grpSpPr>
        <a:xfrm>
          <a:off x="0" y="0"/>
          <a:ext cx="0" cy="0"/>
          <a:chOff x="0" y="0"/>
          <a:chExt cx="0" cy="0"/>
        </a:xfrm>
      </p:grpSpPr>
      <p:sp>
        <p:nvSpPr>
          <p:cNvPr id="18" name="Logo White">
            <a:extLst>
              <a:ext uri="{FF2B5EF4-FFF2-40B4-BE49-F238E27FC236}">
                <a16:creationId xmlns:a16="http://schemas.microsoft.com/office/drawing/2014/main" id="{7BD64A10-A88B-4F94-8164-0E067BF6E7DF}"/>
              </a:ext>
            </a:extLst>
          </p:cNvPr>
          <p:cNvSpPr/>
          <p:nvPr userDrawn="1"/>
        </p:nvSpPr>
        <p:spPr>
          <a:xfrm>
            <a:off x="0" y="3355"/>
            <a:ext cx="5771402" cy="6854163"/>
          </a:xfrm>
          <a:prstGeom prst="rect">
            <a:avLst/>
          </a:prstGeom>
          <a:blipFill>
            <a:blip r:embed="rId2" cstate="print"/>
            <a:stretch>
              <a:fillRect/>
            </a:stretch>
          </a:blipFill>
        </p:spPr>
        <p:txBody>
          <a:bodyPr wrap="square" lIns="0" tIns="0" rIns="0" bIns="0" rtlCol="0"/>
          <a:lstStyle/>
          <a:p>
            <a:endParaRPr sz="1092" dirty="0"/>
          </a:p>
        </p:txBody>
      </p:sp>
      <p:grpSp>
        <p:nvGrpSpPr>
          <p:cNvPr id="19" name="Logo Tangerine">
            <a:extLst>
              <a:ext uri="{FF2B5EF4-FFF2-40B4-BE49-F238E27FC236}">
                <a16:creationId xmlns:a16="http://schemas.microsoft.com/office/drawing/2014/main" id="{6813BF7B-2CAB-4616-AA5A-73B0CF156EAB}"/>
              </a:ext>
            </a:extLst>
          </p:cNvPr>
          <p:cNvGrpSpPr/>
          <p:nvPr userDrawn="1"/>
        </p:nvGrpSpPr>
        <p:grpSpPr>
          <a:xfrm>
            <a:off x="11179209" y="355574"/>
            <a:ext cx="1013147" cy="1066787"/>
            <a:chOff x="18944407" y="586369"/>
            <a:chExt cx="1160280" cy="1221796"/>
          </a:xfrm>
        </p:grpSpPr>
        <p:sp>
          <p:nvSpPr>
            <p:cNvPr id="20" name="object 11">
              <a:extLst>
                <a:ext uri="{FF2B5EF4-FFF2-40B4-BE49-F238E27FC236}">
                  <a16:creationId xmlns:a16="http://schemas.microsoft.com/office/drawing/2014/main" id="{22500ED8-463A-4074-80BD-96E0C8462865}"/>
                </a:ext>
              </a:extLst>
            </p:cNvPr>
            <p:cNvSpPr/>
            <p:nvPr/>
          </p:nvSpPr>
          <p:spPr>
            <a:xfrm>
              <a:off x="18944407"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dirty="0"/>
            </a:p>
          </p:txBody>
        </p:sp>
        <p:sp>
          <p:nvSpPr>
            <p:cNvPr id="21" name="object 12">
              <a:extLst>
                <a:ext uri="{FF2B5EF4-FFF2-40B4-BE49-F238E27FC236}">
                  <a16:creationId xmlns:a16="http://schemas.microsoft.com/office/drawing/2014/main" id="{A5092562-1A42-4CB7-8476-8E5CACEF01EF}"/>
                </a:ext>
              </a:extLst>
            </p:cNvPr>
            <p:cNvSpPr/>
            <p:nvPr/>
          </p:nvSpPr>
          <p:spPr>
            <a:xfrm>
              <a:off x="18944542" y="586369"/>
              <a:ext cx="1160145" cy="1040765"/>
            </a:xfrm>
            <a:custGeom>
              <a:avLst/>
              <a:gdLst/>
              <a:ahLst/>
              <a:cxnLst/>
              <a:rect l="l" t="t" r="r" b="b"/>
              <a:pathLst>
                <a:path w="1160144" h="1040764">
                  <a:moveTo>
                    <a:pt x="0" y="1040251"/>
                  </a:moveTo>
                  <a:lnTo>
                    <a:pt x="1159545" y="1040251"/>
                  </a:lnTo>
                  <a:lnTo>
                    <a:pt x="1159545" y="0"/>
                  </a:lnTo>
                  <a:lnTo>
                    <a:pt x="0" y="0"/>
                  </a:lnTo>
                  <a:lnTo>
                    <a:pt x="0" y="1040251"/>
                  </a:lnTo>
                  <a:close/>
                </a:path>
              </a:pathLst>
            </a:custGeom>
            <a:solidFill>
              <a:srgbClr val="FF5600"/>
            </a:solidFill>
          </p:spPr>
          <p:txBody>
            <a:bodyPr wrap="square" lIns="0" tIns="0" rIns="0" bIns="0" rtlCol="0"/>
            <a:lstStyle/>
            <a:p>
              <a:endParaRPr sz="1092" dirty="0"/>
            </a:p>
          </p:txBody>
        </p:sp>
        <p:sp>
          <p:nvSpPr>
            <p:cNvPr id="22" name="object 13">
              <a:extLst>
                <a:ext uri="{FF2B5EF4-FFF2-40B4-BE49-F238E27FC236}">
                  <a16:creationId xmlns:a16="http://schemas.microsoft.com/office/drawing/2014/main" id="{B66D37EA-D7F6-43D6-B65C-2A9C7FF2A21B}"/>
                </a:ext>
              </a:extLst>
            </p:cNvPr>
            <p:cNvSpPr/>
            <p:nvPr/>
          </p:nvSpPr>
          <p:spPr>
            <a:xfrm>
              <a:off x="19240417"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dirty="0"/>
            </a:p>
          </p:txBody>
        </p:sp>
        <p:sp>
          <p:nvSpPr>
            <p:cNvPr id="23" name="object 14">
              <a:extLst>
                <a:ext uri="{FF2B5EF4-FFF2-40B4-BE49-F238E27FC236}">
                  <a16:creationId xmlns:a16="http://schemas.microsoft.com/office/drawing/2014/main" id="{E5D17A94-C171-468C-8EEB-6912C3DD4578}"/>
                </a:ext>
              </a:extLst>
            </p:cNvPr>
            <p:cNvSpPr/>
            <p:nvPr/>
          </p:nvSpPr>
          <p:spPr>
            <a:xfrm>
              <a:off x="19177661"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dirty="0"/>
            </a:p>
          </p:txBody>
        </p:sp>
        <p:sp>
          <p:nvSpPr>
            <p:cNvPr id="24" name="object 15">
              <a:extLst>
                <a:ext uri="{FF2B5EF4-FFF2-40B4-BE49-F238E27FC236}">
                  <a16:creationId xmlns:a16="http://schemas.microsoft.com/office/drawing/2014/main" id="{E3E6B953-E374-48E2-BA0C-DB243FEECC99}"/>
                </a:ext>
              </a:extLst>
            </p:cNvPr>
            <p:cNvSpPr/>
            <p:nvPr/>
          </p:nvSpPr>
          <p:spPr>
            <a:xfrm>
              <a:off x="19091848"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43"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dirty="0"/>
            </a:p>
          </p:txBody>
        </p:sp>
        <p:sp>
          <p:nvSpPr>
            <p:cNvPr id="25" name="object 16">
              <a:extLst>
                <a:ext uri="{FF2B5EF4-FFF2-40B4-BE49-F238E27FC236}">
                  <a16:creationId xmlns:a16="http://schemas.microsoft.com/office/drawing/2014/main" id="{8BA50A72-95E4-4153-AEEB-CBF7A38B7DA7}"/>
                </a:ext>
              </a:extLst>
            </p:cNvPr>
            <p:cNvSpPr/>
            <p:nvPr/>
          </p:nvSpPr>
          <p:spPr>
            <a:xfrm>
              <a:off x="19425063" y="948387"/>
              <a:ext cx="79861" cy="80008"/>
            </a:xfrm>
            <a:prstGeom prst="rect">
              <a:avLst/>
            </a:prstGeom>
            <a:blipFill>
              <a:blip r:embed="rId3" cstate="print"/>
              <a:stretch>
                <a:fillRect/>
              </a:stretch>
            </a:blipFill>
          </p:spPr>
          <p:txBody>
            <a:bodyPr wrap="square" lIns="0" tIns="0" rIns="0" bIns="0" rtlCol="0"/>
            <a:lstStyle/>
            <a:p>
              <a:endParaRPr sz="1092" dirty="0"/>
            </a:p>
          </p:txBody>
        </p:sp>
        <p:sp>
          <p:nvSpPr>
            <p:cNvPr id="26" name="object 17">
              <a:extLst>
                <a:ext uri="{FF2B5EF4-FFF2-40B4-BE49-F238E27FC236}">
                  <a16:creationId xmlns:a16="http://schemas.microsoft.com/office/drawing/2014/main" id="{0ECF6336-21F2-4FAA-A512-20915340C8A6}"/>
                </a:ext>
              </a:extLst>
            </p:cNvPr>
            <p:cNvSpPr/>
            <p:nvPr/>
          </p:nvSpPr>
          <p:spPr>
            <a:xfrm>
              <a:off x="19332159"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115211" y="80301"/>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dirty="0"/>
            </a:p>
          </p:txBody>
        </p:sp>
        <p:sp>
          <p:nvSpPr>
            <p:cNvPr id="27" name="object 18">
              <a:extLst>
                <a:ext uri="{FF2B5EF4-FFF2-40B4-BE49-F238E27FC236}">
                  <a16:creationId xmlns:a16="http://schemas.microsoft.com/office/drawing/2014/main" id="{F71244A0-EFA2-4C07-9A22-6C023F5373F2}"/>
                </a:ext>
              </a:extLst>
            </p:cNvPr>
            <p:cNvSpPr/>
            <p:nvPr/>
          </p:nvSpPr>
          <p:spPr>
            <a:xfrm>
              <a:off x="19144694"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197" y="73381"/>
                  </a:lnTo>
                  <a:lnTo>
                    <a:pt x="294735" y="58807"/>
                  </a:lnTo>
                  <a:lnTo>
                    <a:pt x="270286" y="42138"/>
                  </a:lnTo>
                  <a:lnTo>
                    <a:pt x="244978" y="26440"/>
                  </a:lnTo>
                  <a:lnTo>
                    <a:pt x="207544" y="9883"/>
                  </a:lnTo>
                  <a:lnTo>
                    <a:pt x="174507" y="1751"/>
                  </a:lnTo>
                  <a:lnTo>
                    <a:pt x="145717" y="14"/>
                  </a:lnTo>
                  <a:close/>
                </a:path>
                <a:path w="641984" h="267334">
                  <a:moveTo>
                    <a:pt x="429241" y="0"/>
                  </a:moveTo>
                  <a:lnTo>
                    <a:pt x="414376" y="3174"/>
                  </a:lnTo>
                  <a:lnTo>
                    <a:pt x="397905" y="13860"/>
                  </a:lnTo>
                  <a:lnTo>
                    <a:pt x="357307"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9" y="47773"/>
                  </a:lnTo>
                  <a:lnTo>
                    <a:pt x="494296" y="57343"/>
                  </a:lnTo>
                  <a:lnTo>
                    <a:pt x="485955"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dirty="0"/>
            </a:p>
          </p:txBody>
        </p:sp>
        <p:sp>
          <p:nvSpPr>
            <p:cNvPr id="28" name="object 19">
              <a:extLst>
                <a:ext uri="{FF2B5EF4-FFF2-40B4-BE49-F238E27FC236}">
                  <a16:creationId xmlns:a16="http://schemas.microsoft.com/office/drawing/2014/main" id="{5DCE6C86-27AA-49CF-87E6-5F4B848DBB22}"/>
                </a:ext>
              </a:extLst>
            </p:cNvPr>
            <p:cNvSpPr/>
            <p:nvPr/>
          </p:nvSpPr>
          <p:spPr>
            <a:xfrm>
              <a:off x="19829786" y="1494505"/>
              <a:ext cx="59690" cy="59690"/>
            </a:xfrm>
            <a:custGeom>
              <a:avLst/>
              <a:gdLst/>
              <a:ahLst/>
              <a:cxnLst/>
              <a:rect l="l" t="t" r="r" b="b"/>
              <a:pathLst>
                <a:path w="59690" h="59690">
                  <a:moveTo>
                    <a:pt x="37998" y="0"/>
                  </a:moveTo>
                  <a:lnTo>
                    <a:pt x="21528" y="0"/>
                  </a:lnTo>
                  <a:lnTo>
                    <a:pt x="14523" y="2900"/>
                  </a:lnTo>
                  <a:lnTo>
                    <a:pt x="2900" y="14523"/>
                  </a:lnTo>
                  <a:lnTo>
                    <a:pt x="8" y="21507"/>
                  </a:lnTo>
                  <a:lnTo>
                    <a:pt x="0" y="38030"/>
                  </a:lnTo>
                  <a:lnTo>
                    <a:pt x="2879" y="45087"/>
                  </a:lnTo>
                  <a:lnTo>
                    <a:pt x="1443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06" y="13287"/>
                  </a:lnTo>
                  <a:lnTo>
                    <a:pt x="17706" y="46030"/>
                  </a:lnTo>
                  <a:lnTo>
                    <a:pt x="23486" y="46030"/>
                  </a:lnTo>
                  <a:lnTo>
                    <a:pt x="23486" y="33150"/>
                  </a:lnTo>
                  <a:lnTo>
                    <a:pt x="40281"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1"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67" y="44291"/>
                  </a:lnTo>
                  <a:lnTo>
                    <a:pt x="42658" y="37443"/>
                  </a:lnTo>
                  <a:lnTo>
                    <a:pt x="42061" y="35758"/>
                  </a:lnTo>
                  <a:lnTo>
                    <a:pt x="40281"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dirty="0"/>
            </a:p>
          </p:txBody>
        </p:sp>
      </p:grpSp>
      <p:sp>
        <p:nvSpPr>
          <p:cNvPr id="15" name="Subtitle">
            <a:extLst>
              <a:ext uri="{FF2B5EF4-FFF2-40B4-BE49-F238E27FC236}">
                <a16:creationId xmlns:a16="http://schemas.microsoft.com/office/drawing/2014/main" id="{A264DBE8-3DBD-47C7-9CE7-C46990A12ACC}"/>
              </a:ext>
            </a:extLst>
          </p:cNvPr>
          <p:cNvSpPr>
            <a:spLocks noGrp="1"/>
          </p:cNvSpPr>
          <p:nvPr>
            <p:ph type="subTitle" idx="4"/>
          </p:nvPr>
        </p:nvSpPr>
        <p:spPr>
          <a:xfrm>
            <a:off x="6403406" y="5175860"/>
            <a:ext cx="5265242" cy="261290"/>
          </a:xfrm>
          <a:prstGeom prst="rect">
            <a:avLst/>
          </a:prstGeom>
        </p:spPr>
        <p:txBody>
          <a:bodyPr wrap="square" lIns="0" tIns="0" rIns="0" bIns="0">
            <a:spAutoFit/>
          </a:bodyPr>
          <a:lstStyle>
            <a:lvl1pPr>
              <a:defRPr sz="1698" b="0">
                <a:solidFill>
                  <a:schemeClr val="bg1"/>
                </a:solidFill>
              </a:defRPr>
            </a:lvl1pPr>
          </a:lstStyle>
          <a:p>
            <a:r>
              <a:rPr lang="en-US"/>
              <a:t>Click to edit Master subtitle style</a:t>
            </a:r>
            <a:endParaRPr/>
          </a:p>
        </p:txBody>
      </p:sp>
      <p:sp>
        <p:nvSpPr>
          <p:cNvPr id="2" name="Title">
            <a:extLst>
              <a:ext uri="{FF2B5EF4-FFF2-40B4-BE49-F238E27FC236}">
                <a16:creationId xmlns:a16="http://schemas.microsoft.com/office/drawing/2014/main" id="{099E8684-F6F8-4A34-8A2C-BA1CD09713D3}"/>
              </a:ext>
            </a:extLst>
          </p:cNvPr>
          <p:cNvSpPr>
            <a:spLocks noGrp="1"/>
          </p:cNvSpPr>
          <p:nvPr>
            <p:ph type="title" hasCustomPrompt="1"/>
          </p:nvPr>
        </p:nvSpPr>
        <p:spPr>
          <a:xfrm>
            <a:off x="6385336" y="2810169"/>
            <a:ext cx="5265242" cy="2146314"/>
          </a:xfrm>
        </p:spPr>
        <p:txBody>
          <a:bodyPr anchor="b"/>
          <a:lstStyle>
            <a:lvl1pPr>
              <a:defRPr sz="6974" cap="all" baseline="0"/>
            </a:lvl1pPr>
          </a:lstStyle>
          <a:p>
            <a:r>
              <a:rPr lang="en-US"/>
              <a:t>CLICK TO EDIT MASTER TITLE STYLE</a:t>
            </a:r>
          </a:p>
        </p:txBody>
      </p:sp>
    </p:spTree>
    <p:extLst>
      <p:ext uri="{BB962C8B-B14F-4D97-AF65-F5344CB8AC3E}">
        <p14:creationId xmlns:p14="http://schemas.microsoft.com/office/powerpoint/2010/main" val="3221138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4F588A0C-8337-4466-BEAC-F48DACBEFAB2}" type="datetime1">
              <a:rPr lang="en-US" smtClean="0"/>
              <a:t>9/30/2021</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r>
              <a:rPr lang="en-US"/>
              <a:t>© 2021 United Way of Greater Cleveland</a:t>
            </a:r>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1153166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Section Slide - Blue">
    <p:bg>
      <p:bgPr>
        <a:solidFill>
          <a:schemeClr val="tx2"/>
        </a:solidFill>
        <a:effectLst/>
      </p:bgPr>
    </p:bg>
    <p:spTree>
      <p:nvGrpSpPr>
        <p:cNvPr id="1" name=""/>
        <p:cNvGrpSpPr/>
        <p:nvPr/>
      </p:nvGrpSpPr>
      <p:grpSpPr>
        <a:xfrm>
          <a:off x="0" y="0"/>
          <a:ext cx="0" cy="0"/>
          <a:chOff x="0" y="0"/>
          <a:chExt cx="0" cy="0"/>
        </a:xfrm>
      </p:grpSpPr>
      <p:grpSp>
        <p:nvGrpSpPr>
          <p:cNvPr id="24" name="Logo Tangerine">
            <a:extLst>
              <a:ext uri="{FF2B5EF4-FFF2-40B4-BE49-F238E27FC236}">
                <a16:creationId xmlns:a16="http://schemas.microsoft.com/office/drawing/2014/main" id="{706EA808-5458-4161-A0C2-1CE0CBBFF704}"/>
              </a:ext>
            </a:extLst>
          </p:cNvPr>
          <p:cNvGrpSpPr/>
          <p:nvPr userDrawn="1"/>
        </p:nvGrpSpPr>
        <p:grpSpPr>
          <a:xfrm>
            <a:off x="11459357" y="355575"/>
            <a:ext cx="732910" cy="740898"/>
            <a:chOff x="18896003" y="586369"/>
            <a:chExt cx="1208538" cy="1221796"/>
          </a:xfrm>
        </p:grpSpPr>
        <p:sp>
          <p:nvSpPr>
            <p:cNvPr id="5" name="object 19">
              <a:extLst>
                <a:ext uri="{FF2B5EF4-FFF2-40B4-BE49-F238E27FC236}">
                  <a16:creationId xmlns:a16="http://schemas.microsoft.com/office/drawing/2014/main" id="{4B0A7158-5CAF-4F96-9CA7-1663034AB527}"/>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dirty="0"/>
            </a:p>
          </p:txBody>
        </p:sp>
        <p:sp>
          <p:nvSpPr>
            <p:cNvPr id="6" name="object 20">
              <a:extLst>
                <a:ext uri="{FF2B5EF4-FFF2-40B4-BE49-F238E27FC236}">
                  <a16:creationId xmlns:a16="http://schemas.microsoft.com/office/drawing/2014/main" id="{3D1975F8-48F8-4840-9CF9-21091E65F2A1}"/>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rgbClr val="FF5600"/>
            </a:solidFill>
          </p:spPr>
          <p:txBody>
            <a:bodyPr wrap="square" lIns="0" tIns="0" rIns="0" bIns="0" rtlCol="0"/>
            <a:lstStyle/>
            <a:p>
              <a:endParaRPr sz="1092" dirty="0"/>
            </a:p>
          </p:txBody>
        </p:sp>
        <p:sp>
          <p:nvSpPr>
            <p:cNvPr id="7" name="object 21">
              <a:extLst>
                <a:ext uri="{FF2B5EF4-FFF2-40B4-BE49-F238E27FC236}">
                  <a16:creationId xmlns:a16="http://schemas.microsoft.com/office/drawing/2014/main" id="{9918AA46-A14F-4EFA-832B-D4928D15E6EF}"/>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dirty="0"/>
            </a:p>
          </p:txBody>
        </p:sp>
        <p:sp>
          <p:nvSpPr>
            <p:cNvPr id="8" name="object 22">
              <a:extLst>
                <a:ext uri="{FF2B5EF4-FFF2-40B4-BE49-F238E27FC236}">
                  <a16:creationId xmlns:a16="http://schemas.microsoft.com/office/drawing/2014/main" id="{7E4F0E11-741F-4A98-BC55-7FFD947BE89B}"/>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dirty="0"/>
            </a:p>
          </p:txBody>
        </p:sp>
        <p:sp>
          <p:nvSpPr>
            <p:cNvPr id="9" name="object 23">
              <a:extLst>
                <a:ext uri="{FF2B5EF4-FFF2-40B4-BE49-F238E27FC236}">
                  <a16:creationId xmlns:a16="http://schemas.microsoft.com/office/drawing/2014/main" id="{8189AC02-EF25-4B7F-8589-7788B368CA72}"/>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dirty="0"/>
            </a:p>
          </p:txBody>
        </p:sp>
        <p:sp>
          <p:nvSpPr>
            <p:cNvPr id="10" name="object 24">
              <a:extLst>
                <a:ext uri="{FF2B5EF4-FFF2-40B4-BE49-F238E27FC236}">
                  <a16:creationId xmlns:a16="http://schemas.microsoft.com/office/drawing/2014/main" id="{71DE1479-287D-4B17-8628-4B61F37B47F3}"/>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dirty="0"/>
            </a:p>
          </p:txBody>
        </p:sp>
        <p:sp>
          <p:nvSpPr>
            <p:cNvPr id="11" name="object 25">
              <a:extLst>
                <a:ext uri="{FF2B5EF4-FFF2-40B4-BE49-F238E27FC236}">
                  <a16:creationId xmlns:a16="http://schemas.microsoft.com/office/drawing/2014/main" id="{69CB9DC8-B64B-4081-A54F-D46DA0C2EBC8}"/>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dirty="0"/>
            </a:p>
          </p:txBody>
        </p:sp>
        <p:sp>
          <p:nvSpPr>
            <p:cNvPr id="12" name="object 26">
              <a:extLst>
                <a:ext uri="{FF2B5EF4-FFF2-40B4-BE49-F238E27FC236}">
                  <a16:creationId xmlns:a16="http://schemas.microsoft.com/office/drawing/2014/main" id="{4F92521A-F2A8-49B3-80C6-770C656869B8}"/>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dirty="0"/>
            </a:p>
          </p:txBody>
        </p:sp>
        <p:sp>
          <p:nvSpPr>
            <p:cNvPr id="13" name="object 27">
              <a:extLst>
                <a:ext uri="{FF2B5EF4-FFF2-40B4-BE49-F238E27FC236}">
                  <a16:creationId xmlns:a16="http://schemas.microsoft.com/office/drawing/2014/main" id="{BCF1B802-00DA-4074-985A-626973FEE7B5}"/>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dirty="0"/>
            </a:p>
          </p:txBody>
        </p:sp>
      </p:grpSp>
      <p:pic>
        <p:nvPicPr>
          <p:cNvPr id="23" name="Logo White Screened">
            <a:extLst>
              <a:ext uri="{FF2B5EF4-FFF2-40B4-BE49-F238E27FC236}">
                <a16:creationId xmlns:a16="http://schemas.microsoft.com/office/drawing/2014/main" id="{63465ECA-356A-4DBC-99F7-1D98C82528E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796" y="9627"/>
            <a:ext cx="5774589" cy="6858000"/>
          </a:xfrm>
          <a:prstGeom prst="rect">
            <a:avLst/>
          </a:prstGeom>
        </p:spPr>
      </p:pic>
      <p:sp>
        <p:nvSpPr>
          <p:cNvPr id="3" name="Placeholder - Footer">
            <a:extLst>
              <a:ext uri="{FF2B5EF4-FFF2-40B4-BE49-F238E27FC236}">
                <a16:creationId xmlns:a16="http://schemas.microsoft.com/office/drawing/2014/main" id="{751A8A0D-DE7C-4DCF-B62C-DE567738671C}"/>
              </a:ext>
            </a:extLst>
          </p:cNvPr>
          <p:cNvSpPr>
            <a:spLocks noGrp="1"/>
          </p:cNvSpPr>
          <p:nvPr>
            <p:ph type="ftr" sz="quarter" idx="10"/>
          </p:nvPr>
        </p:nvSpPr>
        <p:spPr/>
        <p:txBody>
          <a:bodyPr/>
          <a:lstStyle>
            <a:lvl1pPr>
              <a:defRPr>
                <a:solidFill>
                  <a:schemeClr val="bg1"/>
                </a:solidFill>
              </a:defRPr>
            </a:lvl1pPr>
          </a:lstStyle>
          <a:p>
            <a:r>
              <a:rPr lang="en-US"/>
              <a:t>© 2021 United Way of Greater Cleveland</a:t>
            </a:r>
            <a:endParaRPr lang="en-US" dirty="0"/>
          </a:p>
        </p:txBody>
      </p:sp>
      <p:sp>
        <p:nvSpPr>
          <p:cNvPr id="27" name="Placeholder - Slide Number">
            <a:extLst>
              <a:ext uri="{FF2B5EF4-FFF2-40B4-BE49-F238E27FC236}">
                <a16:creationId xmlns:a16="http://schemas.microsoft.com/office/drawing/2014/main" id="{C2091B66-1A16-4E18-AC44-1F5E754E98DB}"/>
              </a:ext>
            </a:extLst>
          </p:cNvPr>
          <p:cNvSpPr>
            <a:spLocks noGrp="1"/>
          </p:cNvSpPr>
          <p:nvPr>
            <p:ph type="sldNum" sz="quarter" idx="12"/>
          </p:nvPr>
        </p:nvSpPr>
        <p:spPr>
          <a:xfrm>
            <a:off x="8778241" y="6377941"/>
            <a:ext cx="2804160" cy="276999"/>
          </a:xfrm>
          <a:prstGeom prst="rect">
            <a:avLst/>
          </a:prstGeom>
        </p:spPr>
        <p:txBody>
          <a:bodyPr/>
          <a:lstStyle>
            <a:lvl1pPr>
              <a:defRPr>
                <a:solidFill>
                  <a:schemeClr val="bg1"/>
                </a:solidFill>
              </a:defRPr>
            </a:lvl1pPr>
          </a:lstStyle>
          <a:p>
            <a:fld id="{B6F15528-21DE-4FAA-801E-634DDDAF4B2B}" type="slidenum">
              <a:rPr lang="en-US" smtClean="0"/>
              <a:pPr/>
              <a:t>‹#›</a:t>
            </a:fld>
            <a:endParaRPr lang="en-US" dirty="0"/>
          </a:p>
        </p:txBody>
      </p:sp>
      <p:sp>
        <p:nvSpPr>
          <p:cNvPr id="21" name="Placeholder - Date">
            <a:extLst>
              <a:ext uri="{FF2B5EF4-FFF2-40B4-BE49-F238E27FC236}">
                <a16:creationId xmlns:a16="http://schemas.microsoft.com/office/drawing/2014/main" id="{FD48E56D-146E-487C-B944-8B9503BC69F2}"/>
              </a:ext>
            </a:extLst>
          </p:cNvPr>
          <p:cNvSpPr>
            <a:spLocks noGrp="1"/>
          </p:cNvSpPr>
          <p:nvPr>
            <p:ph type="dt" sz="half" idx="6"/>
          </p:nvPr>
        </p:nvSpPr>
        <p:spPr>
          <a:xfrm>
            <a:off x="609600" y="6377941"/>
            <a:ext cx="2804160" cy="167972"/>
          </a:xfrm>
          <a:prstGeom prst="rect">
            <a:avLst/>
          </a:prstGeom>
        </p:spPr>
        <p:txBody>
          <a:bodyPr lIns="0" tIns="0" rIns="0" bIns="0"/>
          <a:lstStyle>
            <a:lvl1pPr algn="l">
              <a:defRPr>
                <a:solidFill>
                  <a:schemeClr val="bg1"/>
                </a:solidFill>
              </a:defRPr>
            </a:lvl1pPr>
          </a:lstStyle>
          <a:p>
            <a:fld id="{4E50EA36-90C4-47A8-A9B8-2B0506EA99E6}" type="datetime1">
              <a:rPr lang="en-US" smtClean="0"/>
              <a:t>9/30/2021</a:t>
            </a:fld>
            <a:endParaRPr lang="en-US" dirty="0"/>
          </a:p>
        </p:txBody>
      </p:sp>
      <p:sp>
        <p:nvSpPr>
          <p:cNvPr id="2" name="Title">
            <a:extLst>
              <a:ext uri="{FF2B5EF4-FFF2-40B4-BE49-F238E27FC236}">
                <a16:creationId xmlns:a16="http://schemas.microsoft.com/office/drawing/2014/main" id="{379309B3-7C6F-4AAA-BAD6-8CDB1D806383}"/>
              </a:ext>
            </a:extLst>
          </p:cNvPr>
          <p:cNvSpPr>
            <a:spLocks noGrp="1"/>
          </p:cNvSpPr>
          <p:nvPr>
            <p:ph type="title"/>
          </p:nvPr>
        </p:nvSpPr>
        <p:spPr>
          <a:xfrm>
            <a:off x="924195" y="2687593"/>
            <a:ext cx="8914895" cy="3359448"/>
          </a:xfrm>
        </p:spPr>
        <p:txBody>
          <a:bodyPr/>
          <a:lstStyle>
            <a:lvl1pPr>
              <a:defRPr sz="10915">
                <a:solidFill>
                  <a:schemeClr val="bg1"/>
                </a:solidFill>
              </a:defRPr>
            </a:lvl1pPr>
          </a:lstStyle>
          <a:p>
            <a:r>
              <a:rPr lang="en-US"/>
              <a:t>Click to edit Master title style</a:t>
            </a:r>
          </a:p>
        </p:txBody>
      </p:sp>
    </p:spTree>
    <p:extLst>
      <p:ext uri="{BB962C8B-B14F-4D97-AF65-F5344CB8AC3E}">
        <p14:creationId xmlns:p14="http://schemas.microsoft.com/office/powerpoint/2010/main" val="197673484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ection Slide - Right Chapter - Blue">
    <p:spTree>
      <p:nvGrpSpPr>
        <p:cNvPr id="1" name=""/>
        <p:cNvGrpSpPr/>
        <p:nvPr/>
      </p:nvGrpSpPr>
      <p:grpSpPr>
        <a:xfrm>
          <a:off x="0" y="0"/>
          <a:ext cx="0" cy="0"/>
          <a:chOff x="0" y="0"/>
          <a:chExt cx="0" cy="0"/>
        </a:xfrm>
      </p:grpSpPr>
      <p:grpSp>
        <p:nvGrpSpPr>
          <p:cNvPr id="24" name="Logo Tangerine">
            <a:extLst>
              <a:ext uri="{FF2B5EF4-FFF2-40B4-BE49-F238E27FC236}">
                <a16:creationId xmlns:a16="http://schemas.microsoft.com/office/drawing/2014/main" id="{706EA808-5458-4161-A0C2-1CE0CBBFF704}"/>
              </a:ext>
            </a:extLst>
          </p:cNvPr>
          <p:cNvGrpSpPr/>
          <p:nvPr userDrawn="1"/>
        </p:nvGrpSpPr>
        <p:grpSpPr>
          <a:xfrm>
            <a:off x="11459357" y="355575"/>
            <a:ext cx="732910" cy="740898"/>
            <a:chOff x="18896003" y="586369"/>
            <a:chExt cx="1208538" cy="1221796"/>
          </a:xfrm>
        </p:grpSpPr>
        <p:sp>
          <p:nvSpPr>
            <p:cNvPr id="5" name="object 19">
              <a:extLst>
                <a:ext uri="{FF2B5EF4-FFF2-40B4-BE49-F238E27FC236}">
                  <a16:creationId xmlns:a16="http://schemas.microsoft.com/office/drawing/2014/main" id="{4B0A7158-5CAF-4F96-9CA7-1663034AB527}"/>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dirty="0"/>
            </a:p>
          </p:txBody>
        </p:sp>
        <p:sp>
          <p:nvSpPr>
            <p:cNvPr id="6" name="object 20">
              <a:extLst>
                <a:ext uri="{FF2B5EF4-FFF2-40B4-BE49-F238E27FC236}">
                  <a16:creationId xmlns:a16="http://schemas.microsoft.com/office/drawing/2014/main" id="{3D1975F8-48F8-4840-9CF9-21091E65F2A1}"/>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rgbClr val="FF5600"/>
            </a:solidFill>
          </p:spPr>
          <p:txBody>
            <a:bodyPr wrap="square" lIns="0" tIns="0" rIns="0" bIns="0" rtlCol="0"/>
            <a:lstStyle/>
            <a:p>
              <a:endParaRPr sz="1092" dirty="0"/>
            </a:p>
          </p:txBody>
        </p:sp>
        <p:sp>
          <p:nvSpPr>
            <p:cNvPr id="7" name="object 21">
              <a:extLst>
                <a:ext uri="{FF2B5EF4-FFF2-40B4-BE49-F238E27FC236}">
                  <a16:creationId xmlns:a16="http://schemas.microsoft.com/office/drawing/2014/main" id="{9918AA46-A14F-4EFA-832B-D4928D15E6EF}"/>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dirty="0"/>
            </a:p>
          </p:txBody>
        </p:sp>
        <p:sp>
          <p:nvSpPr>
            <p:cNvPr id="8" name="object 22">
              <a:extLst>
                <a:ext uri="{FF2B5EF4-FFF2-40B4-BE49-F238E27FC236}">
                  <a16:creationId xmlns:a16="http://schemas.microsoft.com/office/drawing/2014/main" id="{7E4F0E11-741F-4A98-BC55-7FFD947BE89B}"/>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dirty="0"/>
            </a:p>
          </p:txBody>
        </p:sp>
        <p:sp>
          <p:nvSpPr>
            <p:cNvPr id="9" name="object 23">
              <a:extLst>
                <a:ext uri="{FF2B5EF4-FFF2-40B4-BE49-F238E27FC236}">
                  <a16:creationId xmlns:a16="http://schemas.microsoft.com/office/drawing/2014/main" id="{8189AC02-EF25-4B7F-8589-7788B368CA72}"/>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dirty="0"/>
            </a:p>
          </p:txBody>
        </p:sp>
        <p:sp>
          <p:nvSpPr>
            <p:cNvPr id="10" name="object 24">
              <a:extLst>
                <a:ext uri="{FF2B5EF4-FFF2-40B4-BE49-F238E27FC236}">
                  <a16:creationId xmlns:a16="http://schemas.microsoft.com/office/drawing/2014/main" id="{71DE1479-287D-4B17-8628-4B61F37B47F3}"/>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dirty="0"/>
            </a:p>
          </p:txBody>
        </p:sp>
        <p:sp>
          <p:nvSpPr>
            <p:cNvPr id="11" name="object 25">
              <a:extLst>
                <a:ext uri="{FF2B5EF4-FFF2-40B4-BE49-F238E27FC236}">
                  <a16:creationId xmlns:a16="http://schemas.microsoft.com/office/drawing/2014/main" id="{69CB9DC8-B64B-4081-A54F-D46DA0C2EBC8}"/>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dirty="0"/>
            </a:p>
          </p:txBody>
        </p:sp>
        <p:sp>
          <p:nvSpPr>
            <p:cNvPr id="12" name="object 26">
              <a:extLst>
                <a:ext uri="{FF2B5EF4-FFF2-40B4-BE49-F238E27FC236}">
                  <a16:creationId xmlns:a16="http://schemas.microsoft.com/office/drawing/2014/main" id="{4F92521A-F2A8-49B3-80C6-770C656869B8}"/>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dirty="0"/>
            </a:p>
          </p:txBody>
        </p:sp>
        <p:sp>
          <p:nvSpPr>
            <p:cNvPr id="13" name="object 27">
              <a:extLst>
                <a:ext uri="{FF2B5EF4-FFF2-40B4-BE49-F238E27FC236}">
                  <a16:creationId xmlns:a16="http://schemas.microsoft.com/office/drawing/2014/main" id="{BCF1B802-00DA-4074-985A-626973FEE7B5}"/>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dirty="0"/>
            </a:p>
          </p:txBody>
        </p:sp>
      </p:grpSp>
      <p:pic>
        <p:nvPicPr>
          <p:cNvPr id="23" name="Logo White Screened">
            <a:extLst>
              <a:ext uri="{FF2B5EF4-FFF2-40B4-BE49-F238E27FC236}">
                <a16:creationId xmlns:a16="http://schemas.microsoft.com/office/drawing/2014/main" id="{63465ECA-356A-4DBC-99F7-1D98C82528E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796" y="9627"/>
            <a:ext cx="5774589" cy="6858000"/>
          </a:xfrm>
          <a:prstGeom prst="rect">
            <a:avLst/>
          </a:prstGeom>
        </p:spPr>
      </p:pic>
      <p:sp>
        <p:nvSpPr>
          <p:cNvPr id="18" name="White Navpanel">
            <a:extLst>
              <a:ext uri="{FF2B5EF4-FFF2-40B4-BE49-F238E27FC236}">
                <a16:creationId xmlns:a16="http://schemas.microsoft.com/office/drawing/2014/main" id="{880642E4-1A1B-4275-8F5E-F482874A3330}"/>
              </a:ext>
            </a:extLst>
          </p:cNvPr>
          <p:cNvSpPr/>
          <p:nvPr userDrawn="1"/>
        </p:nvSpPr>
        <p:spPr>
          <a:xfrm>
            <a:off x="0" y="0"/>
            <a:ext cx="11081011" cy="6857615"/>
          </a:xfrm>
          <a:custGeom>
            <a:avLst/>
            <a:gdLst/>
            <a:ahLst/>
            <a:cxnLst/>
            <a:rect l="l" t="t" r="r" b="b"/>
            <a:pathLst>
              <a:path w="18272125" h="11308715">
                <a:moveTo>
                  <a:pt x="0" y="11308556"/>
                </a:moveTo>
                <a:lnTo>
                  <a:pt x="18271694" y="11308556"/>
                </a:lnTo>
                <a:lnTo>
                  <a:pt x="18271694" y="0"/>
                </a:lnTo>
                <a:lnTo>
                  <a:pt x="0" y="0"/>
                </a:lnTo>
                <a:lnTo>
                  <a:pt x="0" y="11308556"/>
                </a:lnTo>
                <a:close/>
              </a:path>
            </a:pathLst>
          </a:custGeom>
          <a:solidFill>
            <a:srgbClr val="0B2569"/>
          </a:solidFill>
        </p:spPr>
        <p:txBody>
          <a:bodyPr wrap="square" lIns="0" tIns="0" rIns="0" bIns="0" rtlCol="0"/>
          <a:lstStyle/>
          <a:p>
            <a:endParaRPr sz="1092" dirty="0"/>
          </a:p>
        </p:txBody>
      </p:sp>
      <p:sp>
        <p:nvSpPr>
          <p:cNvPr id="27" name="Placeholder - Slide Number">
            <a:extLst>
              <a:ext uri="{FF2B5EF4-FFF2-40B4-BE49-F238E27FC236}">
                <a16:creationId xmlns:a16="http://schemas.microsoft.com/office/drawing/2014/main" id="{C2091B66-1A16-4E18-AC44-1F5E754E98DB}"/>
              </a:ext>
            </a:extLst>
          </p:cNvPr>
          <p:cNvSpPr>
            <a:spLocks noGrp="1"/>
          </p:cNvSpPr>
          <p:nvPr>
            <p:ph type="sldNum" sz="quarter" idx="12"/>
          </p:nvPr>
        </p:nvSpPr>
        <p:spPr>
          <a:xfrm>
            <a:off x="8778241" y="6377940"/>
            <a:ext cx="2804160" cy="276999"/>
          </a:xfrm>
          <a:prstGeom prst="rect">
            <a:avLst/>
          </a:prstGeom>
        </p:spPr>
        <p:txBody>
          <a:bodyPr/>
          <a:lstStyle/>
          <a:p>
            <a:fld id="{B6F15528-21DE-4FAA-801E-634DDDAF4B2B}" type="slidenum">
              <a:rPr lang="en-US" smtClean="0"/>
              <a:t>‹#›</a:t>
            </a:fld>
            <a:endParaRPr lang="en-US" dirty="0"/>
          </a:p>
        </p:txBody>
      </p:sp>
      <p:sp>
        <p:nvSpPr>
          <p:cNvPr id="3" name="Placeholder - Footer">
            <a:extLst>
              <a:ext uri="{FF2B5EF4-FFF2-40B4-BE49-F238E27FC236}">
                <a16:creationId xmlns:a16="http://schemas.microsoft.com/office/drawing/2014/main" id="{751A8A0D-DE7C-4DCF-B62C-DE567738671C}"/>
              </a:ext>
            </a:extLst>
          </p:cNvPr>
          <p:cNvSpPr>
            <a:spLocks noGrp="1"/>
          </p:cNvSpPr>
          <p:nvPr>
            <p:ph type="ftr" sz="quarter" idx="10"/>
          </p:nvPr>
        </p:nvSpPr>
        <p:spPr/>
        <p:txBody>
          <a:bodyPr/>
          <a:lstStyle>
            <a:lvl1pPr>
              <a:defRPr>
                <a:solidFill>
                  <a:schemeClr val="bg1"/>
                </a:solidFill>
              </a:defRPr>
            </a:lvl1pPr>
          </a:lstStyle>
          <a:p>
            <a:r>
              <a:rPr lang="en-US"/>
              <a:t>© 2021 United Way of Greater Cleveland</a:t>
            </a:r>
            <a:endParaRPr lang="en-US" dirty="0"/>
          </a:p>
        </p:txBody>
      </p:sp>
      <p:sp>
        <p:nvSpPr>
          <p:cNvPr id="21" name="Placeholder - Date">
            <a:extLst>
              <a:ext uri="{FF2B5EF4-FFF2-40B4-BE49-F238E27FC236}">
                <a16:creationId xmlns:a16="http://schemas.microsoft.com/office/drawing/2014/main" id="{FD48E56D-146E-487C-B944-8B9503BC69F2}"/>
              </a:ext>
            </a:extLst>
          </p:cNvPr>
          <p:cNvSpPr>
            <a:spLocks noGrp="1"/>
          </p:cNvSpPr>
          <p:nvPr>
            <p:ph type="dt" sz="half" idx="6"/>
          </p:nvPr>
        </p:nvSpPr>
        <p:spPr>
          <a:xfrm>
            <a:off x="609600" y="6377941"/>
            <a:ext cx="2804160" cy="167972"/>
          </a:xfrm>
          <a:prstGeom prst="rect">
            <a:avLst/>
          </a:prstGeom>
        </p:spPr>
        <p:txBody>
          <a:bodyPr lIns="0" tIns="0" rIns="0" bIns="0"/>
          <a:lstStyle>
            <a:lvl1pPr algn="l">
              <a:defRPr>
                <a:solidFill>
                  <a:schemeClr val="bg1"/>
                </a:solidFill>
              </a:defRPr>
            </a:lvl1pPr>
          </a:lstStyle>
          <a:p>
            <a:fld id="{3673C617-6035-4E5C-AD5E-68B81777669A}" type="datetime1">
              <a:rPr lang="en-US" smtClean="0"/>
              <a:t>9/30/2021</a:t>
            </a:fld>
            <a:endParaRPr lang="en-US" dirty="0"/>
          </a:p>
        </p:txBody>
      </p:sp>
      <p:sp>
        <p:nvSpPr>
          <p:cNvPr id="2" name="Title">
            <a:extLst>
              <a:ext uri="{FF2B5EF4-FFF2-40B4-BE49-F238E27FC236}">
                <a16:creationId xmlns:a16="http://schemas.microsoft.com/office/drawing/2014/main" id="{379309B3-7C6F-4AAA-BAD6-8CDB1D806383}"/>
              </a:ext>
            </a:extLst>
          </p:cNvPr>
          <p:cNvSpPr>
            <a:spLocks noGrp="1"/>
          </p:cNvSpPr>
          <p:nvPr>
            <p:ph type="title"/>
          </p:nvPr>
        </p:nvSpPr>
        <p:spPr>
          <a:xfrm>
            <a:off x="924195" y="2687593"/>
            <a:ext cx="8914895" cy="3359448"/>
          </a:xfrm>
        </p:spPr>
        <p:txBody>
          <a:bodyPr/>
          <a:lstStyle>
            <a:lvl1pPr>
              <a:defRPr sz="10915" cap="all" baseline="0">
                <a:solidFill>
                  <a:schemeClr val="bg1"/>
                </a:solidFill>
              </a:defRPr>
            </a:lvl1pPr>
          </a:lstStyle>
          <a:p>
            <a:r>
              <a:rPr lang="en-US"/>
              <a:t>Click to edit Master title style</a:t>
            </a:r>
          </a:p>
        </p:txBody>
      </p:sp>
    </p:spTree>
    <p:extLst>
      <p:ext uri="{BB962C8B-B14F-4D97-AF65-F5344CB8AC3E}">
        <p14:creationId xmlns:p14="http://schemas.microsoft.com/office/powerpoint/2010/main" val="242403308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chemeClr val="tx2"/>
        </a:solidFill>
        <a:effectLst/>
      </p:bgPr>
    </p:bg>
    <p:spTree>
      <p:nvGrpSpPr>
        <p:cNvPr id="1" name=""/>
        <p:cNvGrpSpPr/>
        <p:nvPr/>
      </p:nvGrpSpPr>
      <p:grpSpPr>
        <a:xfrm>
          <a:off x="0" y="0"/>
          <a:ext cx="0" cy="0"/>
          <a:chOff x="0" y="0"/>
          <a:chExt cx="0" cy="0"/>
        </a:xfrm>
      </p:grpSpPr>
      <p:grpSp>
        <p:nvGrpSpPr>
          <p:cNvPr id="7" name="Logo Tangerine">
            <a:extLst>
              <a:ext uri="{FF2B5EF4-FFF2-40B4-BE49-F238E27FC236}">
                <a16:creationId xmlns:a16="http://schemas.microsoft.com/office/drawing/2014/main" id="{96390122-1611-4C95-8B0A-6FCB60BE1D5E}"/>
              </a:ext>
            </a:extLst>
          </p:cNvPr>
          <p:cNvGrpSpPr/>
          <p:nvPr userDrawn="1"/>
        </p:nvGrpSpPr>
        <p:grpSpPr>
          <a:xfrm>
            <a:off x="11459357" y="355575"/>
            <a:ext cx="732910" cy="740898"/>
            <a:chOff x="18896003" y="586369"/>
            <a:chExt cx="1208538" cy="1221796"/>
          </a:xfrm>
        </p:grpSpPr>
        <p:sp>
          <p:nvSpPr>
            <p:cNvPr id="8" name="object 19">
              <a:extLst>
                <a:ext uri="{FF2B5EF4-FFF2-40B4-BE49-F238E27FC236}">
                  <a16:creationId xmlns:a16="http://schemas.microsoft.com/office/drawing/2014/main" id="{2D0E4397-FFD9-46F5-86A5-9671CAFDB4FB}"/>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dirty="0"/>
            </a:p>
          </p:txBody>
        </p:sp>
        <p:sp>
          <p:nvSpPr>
            <p:cNvPr id="9" name="object 20">
              <a:extLst>
                <a:ext uri="{FF2B5EF4-FFF2-40B4-BE49-F238E27FC236}">
                  <a16:creationId xmlns:a16="http://schemas.microsoft.com/office/drawing/2014/main" id="{1DB199A6-31FC-4E6B-B8D1-115855036959}"/>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rgbClr val="FF5600"/>
            </a:solidFill>
          </p:spPr>
          <p:txBody>
            <a:bodyPr wrap="square" lIns="0" tIns="0" rIns="0" bIns="0" rtlCol="0"/>
            <a:lstStyle/>
            <a:p>
              <a:endParaRPr sz="1092" dirty="0"/>
            </a:p>
          </p:txBody>
        </p:sp>
        <p:sp>
          <p:nvSpPr>
            <p:cNvPr id="10" name="object 21">
              <a:extLst>
                <a:ext uri="{FF2B5EF4-FFF2-40B4-BE49-F238E27FC236}">
                  <a16:creationId xmlns:a16="http://schemas.microsoft.com/office/drawing/2014/main" id="{97B2D835-1A0B-4536-A239-4C01CDD45751}"/>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dirty="0"/>
            </a:p>
          </p:txBody>
        </p:sp>
        <p:sp>
          <p:nvSpPr>
            <p:cNvPr id="11" name="object 22">
              <a:extLst>
                <a:ext uri="{FF2B5EF4-FFF2-40B4-BE49-F238E27FC236}">
                  <a16:creationId xmlns:a16="http://schemas.microsoft.com/office/drawing/2014/main" id="{46E6A622-86BC-4F33-A43B-82EA07253A3F}"/>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dirty="0"/>
            </a:p>
          </p:txBody>
        </p:sp>
        <p:sp>
          <p:nvSpPr>
            <p:cNvPr id="12" name="object 23">
              <a:extLst>
                <a:ext uri="{FF2B5EF4-FFF2-40B4-BE49-F238E27FC236}">
                  <a16:creationId xmlns:a16="http://schemas.microsoft.com/office/drawing/2014/main" id="{D9AD9C6F-E9F8-42E9-83E5-6F1176B0A27D}"/>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dirty="0"/>
            </a:p>
          </p:txBody>
        </p:sp>
        <p:sp>
          <p:nvSpPr>
            <p:cNvPr id="13" name="object 24">
              <a:extLst>
                <a:ext uri="{FF2B5EF4-FFF2-40B4-BE49-F238E27FC236}">
                  <a16:creationId xmlns:a16="http://schemas.microsoft.com/office/drawing/2014/main" id="{C67227B3-EC84-4D84-A7AE-07CAC14345F0}"/>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dirty="0"/>
            </a:p>
          </p:txBody>
        </p:sp>
        <p:sp>
          <p:nvSpPr>
            <p:cNvPr id="14" name="object 25">
              <a:extLst>
                <a:ext uri="{FF2B5EF4-FFF2-40B4-BE49-F238E27FC236}">
                  <a16:creationId xmlns:a16="http://schemas.microsoft.com/office/drawing/2014/main" id="{F5EF72E7-FE0E-41A2-B879-55D2E9B654F6}"/>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dirty="0"/>
            </a:p>
          </p:txBody>
        </p:sp>
        <p:sp>
          <p:nvSpPr>
            <p:cNvPr id="15" name="object 26">
              <a:extLst>
                <a:ext uri="{FF2B5EF4-FFF2-40B4-BE49-F238E27FC236}">
                  <a16:creationId xmlns:a16="http://schemas.microsoft.com/office/drawing/2014/main" id="{A2CBA1C5-9531-4519-ADD0-B51E79195A8B}"/>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dirty="0"/>
            </a:p>
          </p:txBody>
        </p:sp>
        <p:sp>
          <p:nvSpPr>
            <p:cNvPr id="16" name="object 27">
              <a:extLst>
                <a:ext uri="{FF2B5EF4-FFF2-40B4-BE49-F238E27FC236}">
                  <a16:creationId xmlns:a16="http://schemas.microsoft.com/office/drawing/2014/main" id="{5C2A5913-4205-4099-862A-976A3CB848EF}"/>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dirty="0"/>
            </a:p>
          </p:txBody>
        </p:sp>
      </p:grpSp>
      <p:sp>
        <p:nvSpPr>
          <p:cNvPr id="6" name="Placeholder - Slide Number"/>
          <p:cNvSpPr>
            <a:spLocks noGrp="1"/>
          </p:cNvSpPr>
          <p:nvPr>
            <p:ph type="sldNum" sz="quarter" idx="7"/>
          </p:nvPr>
        </p:nvSpPr>
        <p:spPr>
          <a:xfrm>
            <a:off x="9117684" y="6377940"/>
            <a:ext cx="2804160" cy="276999"/>
          </a:xfrm>
          <a:prstGeom prst="rect">
            <a:avLst/>
          </a:prstGeom>
        </p:spPr>
        <p:txBody>
          <a:bodyPr lIns="0" tIns="0" rIns="0" bIns="0"/>
          <a:lstStyle>
            <a:lvl1pPr algn="r">
              <a:defRPr>
                <a:solidFill>
                  <a:schemeClr val="bg1"/>
                </a:solidFill>
              </a:defRPr>
            </a:lvl1pPr>
          </a:lstStyle>
          <a:p>
            <a:fld id="{B6F15528-21DE-4FAA-801E-634DDDAF4B2B}" type="slidenum">
              <a:rPr lang="en-US" smtClean="0"/>
              <a:pPr/>
              <a:t>‹#›</a:t>
            </a:fld>
            <a:endParaRPr lang="en-US" dirty="0"/>
          </a:p>
        </p:txBody>
      </p:sp>
      <p:sp>
        <p:nvSpPr>
          <p:cNvPr id="4" name="Placeholder - Footer"/>
          <p:cNvSpPr>
            <a:spLocks noGrp="1"/>
          </p:cNvSpPr>
          <p:nvPr>
            <p:ph type="ftr" sz="quarter" idx="5"/>
          </p:nvPr>
        </p:nvSpPr>
        <p:spPr>
          <a:xfrm>
            <a:off x="4151175" y="6377940"/>
            <a:ext cx="3901440" cy="553998"/>
          </a:xfrm>
          <a:prstGeom prst="rect">
            <a:avLst/>
          </a:prstGeom>
        </p:spPr>
        <p:txBody>
          <a:bodyPr lIns="0" tIns="0" rIns="0" bIns="0"/>
          <a:lstStyle>
            <a:lvl1pPr algn="ctr">
              <a:defRPr>
                <a:solidFill>
                  <a:schemeClr val="bg1"/>
                </a:solidFill>
              </a:defRPr>
            </a:lvl1pPr>
          </a:lstStyle>
          <a:p>
            <a:r>
              <a:rPr lang="en-US"/>
              <a:t>© 2021 United Way of Greater Cleveland</a:t>
            </a:r>
            <a:endParaRPr lang="en-US" dirty="0"/>
          </a:p>
        </p:txBody>
      </p:sp>
      <p:sp>
        <p:nvSpPr>
          <p:cNvPr id="5" name="Placeholder - Date"/>
          <p:cNvSpPr>
            <a:spLocks noGrp="1"/>
          </p:cNvSpPr>
          <p:nvPr>
            <p:ph type="dt" sz="half" idx="6"/>
          </p:nvPr>
        </p:nvSpPr>
        <p:spPr>
          <a:xfrm>
            <a:off x="281947" y="6377940"/>
            <a:ext cx="2804160" cy="167972"/>
          </a:xfrm>
          <a:prstGeom prst="rect">
            <a:avLst/>
          </a:prstGeom>
        </p:spPr>
        <p:txBody>
          <a:bodyPr lIns="0" tIns="0" rIns="0" bIns="0"/>
          <a:lstStyle>
            <a:lvl1pPr algn="l">
              <a:defRPr>
                <a:solidFill>
                  <a:schemeClr val="bg1"/>
                </a:solidFill>
              </a:defRPr>
            </a:lvl1pPr>
          </a:lstStyle>
          <a:p>
            <a:fld id="{2FF61E73-A35F-428F-9297-FAD78D168DBE}" type="datetime1">
              <a:rPr lang="en-US" smtClean="0"/>
              <a:t>9/30/2021</a:t>
            </a:fld>
            <a:endParaRPr lang="en-US" dirty="0"/>
          </a:p>
        </p:txBody>
      </p:sp>
      <p:sp>
        <p:nvSpPr>
          <p:cNvPr id="18" name="Content Placeholder">
            <a:extLst>
              <a:ext uri="{FF2B5EF4-FFF2-40B4-BE49-F238E27FC236}">
                <a16:creationId xmlns:a16="http://schemas.microsoft.com/office/drawing/2014/main" id="{8656494B-5BA3-4A4C-8B93-EE9F7A714896}"/>
              </a:ext>
            </a:extLst>
          </p:cNvPr>
          <p:cNvSpPr>
            <a:spLocks noGrp="1"/>
          </p:cNvSpPr>
          <p:nvPr>
            <p:ph sz="quarter" idx="10"/>
          </p:nvPr>
        </p:nvSpPr>
        <p:spPr>
          <a:xfrm>
            <a:off x="289648" y="1310733"/>
            <a:ext cx="11621482" cy="4846085"/>
          </a:xfrm>
          <a:prstGeom prst="rect">
            <a:avLst/>
          </a:prstGeom>
        </p:spPr>
        <p:txBody>
          <a:bodyPr/>
          <a:lstStyle>
            <a:lvl1pPr>
              <a:defRPr sz="2911">
                <a:solidFill>
                  <a:schemeClr val="bg1"/>
                </a:solidFill>
              </a:defRPr>
            </a:lvl1pPr>
            <a:lvl2pPr>
              <a:defRPr sz="2668">
                <a:solidFill>
                  <a:schemeClr val="bg1"/>
                </a:solidFill>
              </a:defRPr>
            </a:lvl2pPr>
            <a:lvl3pPr>
              <a:defRPr sz="2426">
                <a:solidFill>
                  <a:schemeClr val="bg1"/>
                </a:solidFill>
              </a:defRPr>
            </a:lvl3pPr>
            <a:lvl4pPr>
              <a:defRPr sz="2183">
                <a:solidFill>
                  <a:schemeClr val="bg1"/>
                </a:solidFill>
              </a:defRPr>
            </a:lvl4pPr>
            <a:lvl5pPr>
              <a:defRPr sz="2183">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p:cNvSpPr>
            <a:spLocks noGrp="1"/>
          </p:cNvSpPr>
          <p:nvPr>
            <p:ph type="title"/>
          </p:nvPr>
        </p:nvSpPr>
        <p:spPr>
          <a:xfrm>
            <a:off x="273415" y="261779"/>
            <a:ext cx="11071656" cy="769873"/>
          </a:xfrm>
        </p:spPr>
        <p:txBody>
          <a:bodyPr lIns="0" tIns="0" rIns="0" bIns="0"/>
          <a:lstStyle>
            <a:lvl1pPr>
              <a:defRPr sz="5003" b="0" i="0" cap="all" baseline="0">
                <a:solidFill>
                  <a:schemeClr val="bg1"/>
                </a:solidFill>
                <a:latin typeface="League Gothic"/>
                <a:cs typeface="League Gothic"/>
              </a:defRPr>
            </a:lvl1pPr>
          </a:lstStyle>
          <a:p>
            <a:r>
              <a:rPr lang="en-US"/>
              <a:t>Click to edit Master title style</a:t>
            </a:r>
            <a:endParaRPr/>
          </a:p>
        </p:txBody>
      </p:sp>
    </p:spTree>
    <p:extLst>
      <p:ext uri="{BB962C8B-B14F-4D97-AF65-F5344CB8AC3E}">
        <p14:creationId xmlns:p14="http://schemas.microsoft.com/office/powerpoint/2010/main" val="319579872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Slide - Yellow">
    <p:bg>
      <p:bgPr>
        <a:solidFill>
          <a:schemeClr val="accent1"/>
        </a:solidFill>
        <a:effectLst/>
      </p:bgPr>
    </p:bg>
    <p:spTree>
      <p:nvGrpSpPr>
        <p:cNvPr id="1" name=""/>
        <p:cNvGrpSpPr/>
        <p:nvPr/>
      </p:nvGrpSpPr>
      <p:grpSpPr>
        <a:xfrm>
          <a:off x="0" y="0"/>
          <a:ext cx="0" cy="0"/>
          <a:chOff x="0" y="0"/>
          <a:chExt cx="0" cy="0"/>
        </a:xfrm>
      </p:grpSpPr>
      <p:sp>
        <p:nvSpPr>
          <p:cNvPr id="18" name="Logo White">
            <a:extLst>
              <a:ext uri="{FF2B5EF4-FFF2-40B4-BE49-F238E27FC236}">
                <a16:creationId xmlns:a16="http://schemas.microsoft.com/office/drawing/2014/main" id="{7BD64A10-A88B-4F94-8164-0E067BF6E7DF}"/>
              </a:ext>
            </a:extLst>
          </p:cNvPr>
          <p:cNvSpPr/>
          <p:nvPr userDrawn="1"/>
        </p:nvSpPr>
        <p:spPr>
          <a:xfrm>
            <a:off x="0" y="3355"/>
            <a:ext cx="5771402" cy="6854163"/>
          </a:xfrm>
          <a:prstGeom prst="rect">
            <a:avLst/>
          </a:prstGeom>
          <a:blipFill>
            <a:blip r:embed="rId2" cstate="print"/>
            <a:stretch>
              <a:fillRect/>
            </a:stretch>
          </a:blipFill>
        </p:spPr>
        <p:txBody>
          <a:bodyPr wrap="square" lIns="0" tIns="0" rIns="0" bIns="0" rtlCol="0"/>
          <a:lstStyle/>
          <a:p>
            <a:endParaRPr sz="1092" dirty="0"/>
          </a:p>
        </p:txBody>
      </p:sp>
      <p:pic>
        <p:nvPicPr>
          <p:cNvPr id="4" name="Logo Deep Blue">
            <a:extLst>
              <a:ext uri="{FF2B5EF4-FFF2-40B4-BE49-F238E27FC236}">
                <a16:creationId xmlns:a16="http://schemas.microsoft.com/office/drawing/2014/main" id="{6DDFDE0B-1876-4008-AE0E-AE857217A802}"/>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179363" y="355573"/>
            <a:ext cx="1009932" cy="1064627"/>
          </a:xfrm>
          <a:prstGeom prst="rect">
            <a:avLst/>
          </a:prstGeom>
        </p:spPr>
      </p:pic>
      <p:sp>
        <p:nvSpPr>
          <p:cNvPr id="15" name="Subtitle">
            <a:extLst>
              <a:ext uri="{FF2B5EF4-FFF2-40B4-BE49-F238E27FC236}">
                <a16:creationId xmlns:a16="http://schemas.microsoft.com/office/drawing/2014/main" id="{A264DBE8-3DBD-47C7-9CE7-C46990A12ACC}"/>
              </a:ext>
            </a:extLst>
          </p:cNvPr>
          <p:cNvSpPr>
            <a:spLocks noGrp="1"/>
          </p:cNvSpPr>
          <p:nvPr>
            <p:ph type="subTitle" idx="4"/>
          </p:nvPr>
        </p:nvSpPr>
        <p:spPr>
          <a:xfrm>
            <a:off x="6403406" y="5175860"/>
            <a:ext cx="5265242" cy="261290"/>
          </a:xfrm>
          <a:prstGeom prst="rect">
            <a:avLst/>
          </a:prstGeom>
        </p:spPr>
        <p:txBody>
          <a:bodyPr wrap="square" lIns="0" tIns="0" rIns="0" bIns="0">
            <a:spAutoFit/>
          </a:bodyPr>
          <a:lstStyle>
            <a:lvl1pPr>
              <a:defRPr sz="1698" b="1">
                <a:solidFill>
                  <a:schemeClr val="tx2"/>
                </a:solidFill>
              </a:defRPr>
            </a:lvl1pPr>
          </a:lstStyle>
          <a:p>
            <a:r>
              <a:rPr lang="en-US"/>
              <a:t>Click to edit Master subtitle style</a:t>
            </a:r>
            <a:endParaRPr/>
          </a:p>
        </p:txBody>
      </p:sp>
      <p:sp>
        <p:nvSpPr>
          <p:cNvPr id="2" name="Title">
            <a:extLst>
              <a:ext uri="{FF2B5EF4-FFF2-40B4-BE49-F238E27FC236}">
                <a16:creationId xmlns:a16="http://schemas.microsoft.com/office/drawing/2014/main" id="{099E8684-F6F8-4A34-8A2C-BA1CD09713D3}"/>
              </a:ext>
            </a:extLst>
          </p:cNvPr>
          <p:cNvSpPr>
            <a:spLocks noGrp="1"/>
          </p:cNvSpPr>
          <p:nvPr>
            <p:ph type="title" hasCustomPrompt="1"/>
          </p:nvPr>
        </p:nvSpPr>
        <p:spPr>
          <a:xfrm>
            <a:off x="6385336" y="2810169"/>
            <a:ext cx="5265242" cy="2146314"/>
          </a:xfrm>
        </p:spPr>
        <p:txBody>
          <a:bodyPr anchor="b"/>
          <a:lstStyle>
            <a:lvl1pPr>
              <a:defRPr sz="6974" cap="all" baseline="0">
                <a:solidFill>
                  <a:schemeClr val="tx2"/>
                </a:solidFill>
              </a:defRPr>
            </a:lvl1pPr>
          </a:lstStyle>
          <a:p>
            <a:r>
              <a:rPr lang="en-US"/>
              <a:t>CLICK TO EDIT MASTER TITLE STYLE</a:t>
            </a:r>
          </a:p>
        </p:txBody>
      </p:sp>
    </p:spTree>
    <p:extLst>
      <p:ext uri="{BB962C8B-B14F-4D97-AF65-F5344CB8AC3E}">
        <p14:creationId xmlns:p14="http://schemas.microsoft.com/office/powerpoint/2010/main" val="185425999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_Section Slide">
    <p:bg>
      <p:bgPr>
        <a:solidFill>
          <a:schemeClr val="accent1"/>
        </a:solidFill>
        <a:effectLst/>
      </p:bgPr>
    </p:bg>
    <p:spTree>
      <p:nvGrpSpPr>
        <p:cNvPr id="1" name=""/>
        <p:cNvGrpSpPr/>
        <p:nvPr/>
      </p:nvGrpSpPr>
      <p:grpSpPr>
        <a:xfrm>
          <a:off x="0" y="0"/>
          <a:ext cx="0" cy="0"/>
          <a:chOff x="0" y="0"/>
          <a:chExt cx="0" cy="0"/>
        </a:xfrm>
      </p:grpSpPr>
      <p:pic>
        <p:nvPicPr>
          <p:cNvPr id="23" name="Logo White">
            <a:extLst>
              <a:ext uri="{FF2B5EF4-FFF2-40B4-BE49-F238E27FC236}">
                <a16:creationId xmlns:a16="http://schemas.microsoft.com/office/drawing/2014/main" id="{63465ECA-356A-4DBC-99F7-1D98C82528E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96" y="9627"/>
            <a:ext cx="5774589" cy="6858000"/>
          </a:xfrm>
          <a:prstGeom prst="rect">
            <a:avLst/>
          </a:prstGeom>
        </p:spPr>
      </p:pic>
      <p:pic>
        <p:nvPicPr>
          <p:cNvPr id="19" name="Logo Deep Blue">
            <a:extLst>
              <a:ext uri="{FF2B5EF4-FFF2-40B4-BE49-F238E27FC236}">
                <a16:creationId xmlns:a16="http://schemas.microsoft.com/office/drawing/2014/main" id="{09DEA373-9ECC-4E81-A442-7895A9C2D48E}"/>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484356" y="349330"/>
            <a:ext cx="710109" cy="748566"/>
          </a:xfrm>
          <a:prstGeom prst="rect">
            <a:avLst/>
          </a:prstGeom>
        </p:spPr>
      </p:pic>
      <p:sp>
        <p:nvSpPr>
          <p:cNvPr id="27" name="Placeholder - Slide Number">
            <a:extLst>
              <a:ext uri="{FF2B5EF4-FFF2-40B4-BE49-F238E27FC236}">
                <a16:creationId xmlns:a16="http://schemas.microsoft.com/office/drawing/2014/main" id="{C2091B66-1A16-4E18-AC44-1F5E754E98DB}"/>
              </a:ext>
            </a:extLst>
          </p:cNvPr>
          <p:cNvSpPr>
            <a:spLocks noGrp="1"/>
          </p:cNvSpPr>
          <p:nvPr>
            <p:ph type="sldNum" sz="quarter" idx="12"/>
          </p:nvPr>
        </p:nvSpPr>
        <p:spPr>
          <a:xfrm>
            <a:off x="8778241" y="6377941"/>
            <a:ext cx="2804160" cy="276999"/>
          </a:xfrm>
          <a:prstGeom prst="rect">
            <a:avLst/>
          </a:prstGeom>
        </p:spPr>
        <p:txBody>
          <a:bodyPr/>
          <a:lstStyle/>
          <a:p>
            <a:fld id="{B6F15528-21DE-4FAA-801E-634DDDAF4B2B}" type="slidenum">
              <a:rPr lang="en-US" smtClean="0"/>
              <a:t>‹#›</a:t>
            </a:fld>
            <a:endParaRPr lang="en-US" dirty="0"/>
          </a:p>
        </p:txBody>
      </p:sp>
      <p:sp>
        <p:nvSpPr>
          <p:cNvPr id="3" name="Placeholder - Footer">
            <a:extLst>
              <a:ext uri="{FF2B5EF4-FFF2-40B4-BE49-F238E27FC236}">
                <a16:creationId xmlns:a16="http://schemas.microsoft.com/office/drawing/2014/main" id="{751A8A0D-DE7C-4DCF-B62C-DE567738671C}"/>
              </a:ext>
            </a:extLst>
          </p:cNvPr>
          <p:cNvSpPr>
            <a:spLocks noGrp="1"/>
          </p:cNvSpPr>
          <p:nvPr>
            <p:ph type="ftr" sz="quarter" idx="10"/>
          </p:nvPr>
        </p:nvSpPr>
        <p:spPr/>
        <p:txBody>
          <a:bodyPr/>
          <a:lstStyle/>
          <a:p>
            <a:r>
              <a:rPr lang="en-US"/>
              <a:t>© 2021 United Way of Greater Cleveland</a:t>
            </a:r>
            <a:endParaRPr lang="en-US" dirty="0"/>
          </a:p>
        </p:txBody>
      </p:sp>
      <p:sp>
        <p:nvSpPr>
          <p:cNvPr id="21" name="Placeholder - Date">
            <a:extLst>
              <a:ext uri="{FF2B5EF4-FFF2-40B4-BE49-F238E27FC236}">
                <a16:creationId xmlns:a16="http://schemas.microsoft.com/office/drawing/2014/main" id="{FD48E56D-146E-487C-B944-8B9503BC69F2}"/>
              </a:ext>
            </a:extLst>
          </p:cNvPr>
          <p:cNvSpPr>
            <a:spLocks noGrp="1"/>
          </p:cNvSpPr>
          <p:nvPr>
            <p:ph type="dt" sz="half" idx="6"/>
          </p:nvPr>
        </p:nvSpPr>
        <p:spPr>
          <a:xfrm>
            <a:off x="609600" y="6377941"/>
            <a:ext cx="2804160" cy="167972"/>
          </a:xfrm>
          <a:prstGeom prst="rect">
            <a:avLst/>
          </a:prstGeom>
        </p:spPr>
        <p:txBody>
          <a:bodyPr lIns="0" tIns="0" rIns="0" bIns="0"/>
          <a:lstStyle>
            <a:lvl1pPr algn="l">
              <a:defRPr>
                <a:solidFill>
                  <a:schemeClr val="tx2"/>
                </a:solidFill>
              </a:defRPr>
            </a:lvl1pPr>
          </a:lstStyle>
          <a:p>
            <a:fld id="{14411678-CF5F-4FC9-90C8-F99A525E3D1F}" type="datetime1">
              <a:rPr lang="en-US" smtClean="0"/>
              <a:t>9/30/2021</a:t>
            </a:fld>
            <a:endParaRPr lang="en-US" dirty="0"/>
          </a:p>
        </p:txBody>
      </p:sp>
      <p:sp>
        <p:nvSpPr>
          <p:cNvPr id="2" name="Title">
            <a:extLst>
              <a:ext uri="{FF2B5EF4-FFF2-40B4-BE49-F238E27FC236}">
                <a16:creationId xmlns:a16="http://schemas.microsoft.com/office/drawing/2014/main" id="{379309B3-7C6F-4AAA-BAD6-8CDB1D806383}"/>
              </a:ext>
            </a:extLst>
          </p:cNvPr>
          <p:cNvSpPr>
            <a:spLocks noGrp="1"/>
          </p:cNvSpPr>
          <p:nvPr>
            <p:ph type="title" hasCustomPrompt="1"/>
          </p:nvPr>
        </p:nvSpPr>
        <p:spPr>
          <a:xfrm>
            <a:off x="924195" y="2687593"/>
            <a:ext cx="8914895" cy="3359448"/>
          </a:xfrm>
        </p:spPr>
        <p:txBody>
          <a:bodyPr/>
          <a:lstStyle>
            <a:lvl1pPr>
              <a:defRPr sz="10915" cap="all" baseline="0">
                <a:solidFill>
                  <a:schemeClr val="tx2"/>
                </a:solidFill>
              </a:defRPr>
            </a:lvl1pPr>
          </a:lstStyle>
          <a:p>
            <a:r>
              <a:rPr lang="en-US"/>
              <a:t>CLICK TO EDIT MASTER TITLE STYLE</a:t>
            </a:r>
          </a:p>
        </p:txBody>
      </p:sp>
    </p:spTree>
    <p:extLst>
      <p:ext uri="{BB962C8B-B14F-4D97-AF65-F5344CB8AC3E}">
        <p14:creationId xmlns:p14="http://schemas.microsoft.com/office/powerpoint/2010/main" val="268246620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_Section Slide">
    <p:spTree>
      <p:nvGrpSpPr>
        <p:cNvPr id="1" name=""/>
        <p:cNvGrpSpPr/>
        <p:nvPr/>
      </p:nvGrpSpPr>
      <p:grpSpPr>
        <a:xfrm>
          <a:off x="0" y="0"/>
          <a:ext cx="0" cy="0"/>
          <a:chOff x="0" y="0"/>
          <a:chExt cx="0" cy="0"/>
        </a:xfrm>
      </p:grpSpPr>
      <p:sp>
        <p:nvSpPr>
          <p:cNvPr id="18" name="White Navpanel">
            <a:extLst>
              <a:ext uri="{FF2B5EF4-FFF2-40B4-BE49-F238E27FC236}">
                <a16:creationId xmlns:a16="http://schemas.microsoft.com/office/drawing/2014/main" id="{880642E4-1A1B-4275-8F5E-F482874A3330}"/>
              </a:ext>
            </a:extLst>
          </p:cNvPr>
          <p:cNvSpPr/>
          <p:nvPr userDrawn="1"/>
        </p:nvSpPr>
        <p:spPr>
          <a:xfrm>
            <a:off x="0" y="0"/>
            <a:ext cx="11081011" cy="6857615"/>
          </a:xfrm>
          <a:custGeom>
            <a:avLst/>
            <a:gdLst/>
            <a:ahLst/>
            <a:cxnLst/>
            <a:rect l="l" t="t" r="r" b="b"/>
            <a:pathLst>
              <a:path w="18272125" h="11308715">
                <a:moveTo>
                  <a:pt x="0" y="11308556"/>
                </a:moveTo>
                <a:lnTo>
                  <a:pt x="18271694" y="11308556"/>
                </a:lnTo>
                <a:lnTo>
                  <a:pt x="18271694" y="0"/>
                </a:lnTo>
                <a:lnTo>
                  <a:pt x="0" y="0"/>
                </a:lnTo>
                <a:lnTo>
                  <a:pt x="0" y="11308556"/>
                </a:lnTo>
                <a:close/>
              </a:path>
            </a:pathLst>
          </a:custGeom>
          <a:solidFill>
            <a:schemeClr val="accent1"/>
          </a:solidFill>
        </p:spPr>
        <p:txBody>
          <a:bodyPr wrap="square" lIns="0" tIns="0" rIns="0" bIns="0" rtlCol="0"/>
          <a:lstStyle/>
          <a:p>
            <a:endParaRPr sz="1092" dirty="0"/>
          </a:p>
        </p:txBody>
      </p:sp>
      <p:pic>
        <p:nvPicPr>
          <p:cNvPr id="19" name="Logo Deep Blue">
            <a:extLst>
              <a:ext uri="{FF2B5EF4-FFF2-40B4-BE49-F238E27FC236}">
                <a16:creationId xmlns:a16="http://schemas.microsoft.com/office/drawing/2014/main" id="{09DEA373-9ECC-4E81-A442-7895A9C2D48E}"/>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1484356" y="349330"/>
            <a:ext cx="710109" cy="748566"/>
          </a:xfrm>
          <a:prstGeom prst="rect">
            <a:avLst/>
          </a:prstGeom>
        </p:spPr>
      </p:pic>
      <p:pic>
        <p:nvPicPr>
          <p:cNvPr id="23" name="Logo White Screened">
            <a:extLst>
              <a:ext uri="{FF2B5EF4-FFF2-40B4-BE49-F238E27FC236}">
                <a16:creationId xmlns:a16="http://schemas.microsoft.com/office/drawing/2014/main" id="{63465ECA-356A-4DBC-99F7-1D98C82528E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796" y="9627"/>
            <a:ext cx="5774589" cy="6858000"/>
          </a:xfrm>
          <a:prstGeom prst="rect">
            <a:avLst/>
          </a:prstGeom>
        </p:spPr>
      </p:pic>
      <p:sp>
        <p:nvSpPr>
          <p:cNvPr id="27" name="Placeholder - Slide Number">
            <a:extLst>
              <a:ext uri="{FF2B5EF4-FFF2-40B4-BE49-F238E27FC236}">
                <a16:creationId xmlns:a16="http://schemas.microsoft.com/office/drawing/2014/main" id="{C2091B66-1A16-4E18-AC44-1F5E754E98DB}"/>
              </a:ext>
            </a:extLst>
          </p:cNvPr>
          <p:cNvSpPr>
            <a:spLocks noGrp="1"/>
          </p:cNvSpPr>
          <p:nvPr>
            <p:ph type="sldNum" sz="quarter" idx="12"/>
          </p:nvPr>
        </p:nvSpPr>
        <p:spPr>
          <a:xfrm>
            <a:off x="8778241" y="6377940"/>
            <a:ext cx="2804160" cy="276999"/>
          </a:xfrm>
          <a:prstGeom prst="rect">
            <a:avLst/>
          </a:prstGeom>
        </p:spPr>
        <p:txBody>
          <a:bodyPr/>
          <a:lstStyle/>
          <a:p>
            <a:fld id="{B6F15528-21DE-4FAA-801E-634DDDAF4B2B}" type="slidenum">
              <a:rPr lang="en-US" smtClean="0"/>
              <a:t>‹#›</a:t>
            </a:fld>
            <a:endParaRPr lang="en-US" dirty="0"/>
          </a:p>
        </p:txBody>
      </p:sp>
      <p:sp>
        <p:nvSpPr>
          <p:cNvPr id="3" name="Placeholder - Footer">
            <a:extLst>
              <a:ext uri="{FF2B5EF4-FFF2-40B4-BE49-F238E27FC236}">
                <a16:creationId xmlns:a16="http://schemas.microsoft.com/office/drawing/2014/main" id="{751A8A0D-DE7C-4DCF-B62C-DE567738671C}"/>
              </a:ext>
            </a:extLst>
          </p:cNvPr>
          <p:cNvSpPr>
            <a:spLocks noGrp="1"/>
          </p:cNvSpPr>
          <p:nvPr>
            <p:ph type="ftr" sz="quarter" idx="10"/>
          </p:nvPr>
        </p:nvSpPr>
        <p:spPr/>
        <p:txBody>
          <a:bodyPr/>
          <a:lstStyle/>
          <a:p>
            <a:r>
              <a:rPr lang="en-US"/>
              <a:t>© 2021 United Way of Greater Cleveland</a:t>
            </a:r>
            <a:endParaRPr lang="en-US" dirty="0"/>
          </a:p>
        </p:txBody>
      </p:sp>
      <p:sp>
        <p:nvSpPr>
          <p:cNvPr id="21" name="Placeholder - Date">
            <a:extLst>
              <a:ext uri="{FF2B5EF4-FFF2-40B4-BE49-F238E27FC236}">
                <a16:creationId xmlns:a16="http://schemas.microsoft.com/office/drawing/2014/main" id="{FD48E56D-146E-487C-B944-8B9503BC69F2}"/>
              </a:ext>
            </a:extLst>
          </p:cNvPr>
          <p:cNvSpPr>
            <a:spLocks noGrp="1"/>
          </p:cNvSpPr>
          <p:nvPr>
            <p:ph type="dt" sz="half" idx="6"/>
          </p:nvPr>
        </p:nvSpPr>
        <p:spPr>
          <a:xfrm>
            <a:off x="609600" y="6377940"/>
            <a:ext cx="2804160" cy="342900"/>
          </a:xfrm>
          <a:prstGeom prst="rect">
            <a:avLst/>
          </a:prstGeom>
        </p:spPr>
        <p:txBody>
          <a:bodyPr lIns="0" tIns="0" rIns="0" bIns="0"/>
          <a:lstStyle>
            <a:lvl1pPr algn="l">
              <a:defRPr>
                <a:solidFill>
                  <a:schemeClr val="tx1">
                    <a:tint val="75000"/>
                  </a:schemeClr>
                </a:solidFill>
              </a:defRPr>
            </a:lvl1pPr>
          </a:lstStyle>
          <a:p>
            <a:fld id="{99DD6621-4721-4B2E-AC3D-08499916DA00}" type="datetime1">
              <a:rPr lang="en-US" smtClean="0"/>
              <a:t>9/30/2021</a:t>
            </a:fld>
            <a:endParaRPr lang="en-US" dirty="0"/>
          </a:p>
        </p:txBody>
      </p:sp>
      <p:sp>
        <p:nvSpPr>
          <p:cNvPr id="2" name="Title">
            <a:extLst>
              <a:ext uri="{FF2B5EF4-FFF2-40B4-BE49-F238E27FC236}">
                <a16:creationId xmlns:a16="http://schemas.microsoft.com/office/drawing/2014/main" id="{379309B3-7C6F-4AAA-BAD6-8CDB1D806383}"/>
              </a:ext>
            </a:extLst>
          </p:cNvPr>
          <p:cNvSpPr>
            <a:spLocks noGrp="1"/>
          </p:cNvSpPr>
          <p:nvPr>
            <p:ph type="title"/>
          </p:nvPr>
        </p:nvSpPr>
        <p:spPr>
          <a:xfrm>
            <a:off x="924195" y="2687593"/>
            <a:ext cx="8914895" cy="3359448"/>
          </a:xfrm>
        </p:spPr>
        <p:txBody>
          <a:bodyPr/>
          <a:lstStyle>
            <a:lvl1pPr>
              <a:defRPr sz="10915" cap="all" baseline="0">
                <a:solidFill>
                  <a:schemeClr val="tx2"/>
                </a:solidFill>
              </a:defRPr>
            </a:lvl1pPr>
          </a:lstStyle>
          <a:p>
            <a:r>
              <a:rPr lang="en-US"/>
              <a:t>Click to edit Master title style</a:t>
            </a:r>
          </a:p>
        </p:txBody>
      </p:sp>
    </p:spTree>
    <p:extLst>
      <p:ext uri="{BB962C8B-B14F-4D97-AF65-F5344CB8AC3E}">
        <p14:creationId xmlns:p14="http://schemas.microsoft.com/office/powerpoint/2010/main" val="331365844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2_Title and Content">
    <p:bg>
      <p:bgPr>
        <a:solidFill>
          <a:schemeClr val="accent1"/>
        </a:solidFill>
        <a:effectLst/>
      </p:bgPr>
    </p:bg>
    <p:spTree>
      <p:nvGrpSpPr>
        <p:cNvPr id="1" name=""/>
        <p:cNvGrpSpPr/>
        <p:nvPr/>
      </p:nvGrpSpPr>
      <p:grpSpPr>
        <a:xfrm>
          <a:off x="0" y="0"/>
          <a:ext cx="0" cy="0"/>
          <a:chOff x="0" y="0"/>
          <a:chExt cx="0" cy="0"/>
        </a:xfrm>
      </p:grpSpPr>
      <p:grpSp>
        <p:nvGrpSpPr>
          <p:cNvPr id="7" name="Logo Deep Blue">
            <a:extLst>
              <a:ext uri="{FF2B5EF4-FFF2-40B4-BE49-F238E27FC236}">
                <a16:creationId xmlns:a16="http://schemas.microsoft.com/office/drawing/2014/main" id="{96390122-1611-4C95-8B0A-6FCB60BE1D5E}"/>
              </a:ext>
            </a:extLst>
          </p:cNvPr>
          <p:cNvGrpSpPr/>
          <p:nvPr userDrawn="1"/>
        </p:nvGrpSpPr>
        <p:grpSpPr>
          <a:xfrm>
            <a:off x="11459357" y="355575"/>
            <a:ext cx="732910" cy="740898"/>
            <a:chOff x="18896003" y="586369"/>
            <a:chExt cx="1208538" cy="1221796"/>
          </a:xfrm>
        </p:grpSpPr>
        <p:sp>
          <p:nvSpPr>
            <p:cNvPr id="8" name="object 19">
              <a:extLst>
                <a:ext uri="{FF2B5EF4-FFF2-40B4-BE49-F238E27FC236}">
                  <a16:creationId xmlns:a16="http://schemas.microsoft.com/office/drawing/2014/main" id="{2D0E4397-FFD9-46F5-86A5-9671CAFDB4FB}"/>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chemeClr val="tx2"/>
            </a:solidFill>
          </p:spPr>
          <p:txBody>
            <a:bodyPr wrap="square" lIns="0" tIns="0" rIns="0" bIns="0" rtlCol="0"/>
            <a:lstStyle/>
            <a:p>
              <a:endParaRPr sz="1092" dirty="0"/>
            </a:p>
          </p:txBody>
        </p:sp>
        <p:sp>
          <p:nvSpPr>
            <p:cNvPr id="9" name="object 20">
              <a:extLst>
                <a:ext uri="{FF2B5EF4-FFF2-40B4-BE49-F238E27FC236}">
                  <a16:creationId xmlns:a16="http://schemas.microsoft.com/office/drawing/2014/main" id="{1DB199A6-31FC-4E6B-B8D1-115855036959}"/>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chemeClr val="tx2"/>
            </a:solidFill>
          </p:spPr>
          <p:txBody>
            <a:bodyPr wrap="square" lIns="0" tIns="0" rIns="0" bIns="0" rtlCol="0"/>
            <a:lstStyle/>
            <a:p>
              <a:endParaRPr sz="1092" dirty="0"/>
            </a:p>
          </p:txBody>
        </p:sp>
        <p:sp>
          <p:nvSpPr>
            <p:cNvPr id="10" name="object 21">
              <a:extLst>
                <a:ext uri="{FF2B5EF4-FFF2-40B4-BE49-F238E27FC236}">
                  <a16:creationId xmlns:a16="http://schemas.microsoft.com/office/drawing/2014/main" id="{97B2D835-1A0B-4536-A239-4C01CDD45751}"/>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dirty="0"/>
            </a:p>
          </p:txBody>
        </p:sp>
        <p:sp>
          <p:nvSpPr>
            <p:cNvPr id="11" name="object 22">
              <a:extLst>
                <a:ext uri="{FF2B5EF4-FFF2-40B4-BE49-F238E27FC236}">
                  <a16:creationId xmlns:a16="http://schemas.microsoft.com/office/drawing/2014/main" id="{46E6A622-86BC-4F33-A43B-82EA07253A3F}"/>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dirty="0"/>
            </a:p>
          </p:txBody>
        </p:sp>
        <p:sp>
          <p:nvSpPr>
            <p:cNvPr id="12" name="object 23">
              <a:extLst>
                <a:ext uri="{FF2B5EF4-FFF2-40B4-BE49-F238E27FC236}">
                  <a16:creationId xmlns:a16="http://schemas.microsoft.com/office/drawing/2014/main" id="{D9AD9C6F-E9F8-42E9-83E5-6F1176B0A27D}"/>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dirty="0"/>
            </a:p>
          </p:txBody>
        </p:sp>
        <p:sp>
          <p:nvSpPr>
            <p:cNvPr id="13" name="object 24">
              <a:extLst>
                <a:ext uri="{FF2B5EF4-FFF2-40B4-BE49-F238E27FC236}">
                  <a16:creationId xmlns:a16="http://schemas.microsoft.com/office/drawing/2014/main" id="{C67227B3-EC84-4D84-A7AE-07CAC14345F0}"/>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dirty="0"/>
            </a:p>
          </p:txBody>
        </p:sp>
        <p:sp>
          <p:nvSpPr>
            <p:cNvPr id="14" name="object 25">
              <a:extLst>
                <a:ext uri="{FF2B5EF4-FFF2-40B4-BE49-F238E27FC236}">
                  <a16:creationId xmlns:a16="http://schemas.microsoft.com/office/drawing/2014/main" id="{F5EF72E7-FE0E-41A2-B879-55D2E9B654F6}"/>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dirty="0"/>
            </a:p>
          </p:txBody>
        </p:sp>
        <p:sp>
          <p:nvSpPr>
            <p:cNvPr id="15" name="object 26">
              <a:extLst>
                <a:ext uri="{FF2B5EF4-FFF2-40B4-BE49-F238E27FC236}">
                  <a16:creationId xmlns:a16="http://schemas.microsoft.com/office/drawing/2014/main" id="{A2CBA1C5-9531-4519-ADD0-B51E79195A8B}"/>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dirty="0"/>
            </a:p>
          </p:txBody>
        </p:sp>
        <p:sp>
          <p:nvSpPr>
            <p:cNvPr id="16" name="object 27">
              <a:extLst>
                <a:ext uri="{FF2B5EF4-FFF2-40B4-BE49-F238E27FC236}">
                  <a16:creationId xmlns:a16="http://schemas.microsoft.com/office/drawing/2014/main" id="{5C2A5913-4205-4099-862A-976A3CB848EF}"/>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dirty="0"/>
            </a:p>
          </p:txBody>
        </p:sp>
      </p:grpSp>
      <p:sp>
        <p:nvSpPr>
          <p:cNvPr id="6" name="Placeholder - Slide Number"/>
          <p:cNvSpPr>
            <a:spLocks noGrp="1"/>
          </p:cNvSpPr>
          <p:nvPr>
            <p:ph type="sldNum" sz="quarter" idx="7"/>
          </p:nvPr>
        </p:nvSpPr>
        <p:spPr>
          <a:xfrm>
            <a:off x="9117684" y="6377940"/>
            <a:ext cx="2804160" cy="276999"/>
          </a:xfrm>
          <a:prstGeom prst="rect">
            <a:avLst/>
          </a:prstGeom>
        </p:spPr>
        <p:txBody>
          <a:bodyPr lIns="0" tIns="0" rIns="0" bIns="0"/>
          <a:lstStyle>
            <a:lvl1pPr algn="r">
              <a:defRPr>
                <a:solidFill>
                  <a:schemeClr val="tx2"/>
                </a:solidFill>
              </a:defRPr>
            </a:lvl1pPr>
          </a:lstStyle>
          <a:p>
            <a:fld id="{B6F15528-21DE-4FAA-801E-634DDDAF4B2B}" type="slidenum">
              <a:rPr lang="en-US" smtClean="0"/>
              <a:pPr/>
              <a:t>‹#›</a:t>
            </a:fld>
            <a:endParaRPr lang="en-US" dirty="0"/>
          </a:p>
        </p:txBody>
      </p:sp>
      <p:sp>
        <p:nvSpPr>
          <p:cNvPr id="4" name="Placeholder - Footer"/>
          <p:cNvSpPr>
            <a:spLocks noGrp="1"/>
          </p:cNvSpPr>
          <p:nvPr>
            <p:ph type="ftr" sz="quarter" idx="5"/>
          </p:nvPr>
        </p:nvSpPr>
        <p:spPr>
          <a:xfrm>
            <a:off x="4151175" y="6377940"/>
            <a:ext cx="3901440" cy="553998"/>
          </a:xfrm>
          <a:prstGeom prst="rect">
            <a:avLst/>
          </a:prstGeom>
        </p:spPr>
        <p:txBody>
          <a:bodyPr lIns="0" tIns="0" rIns="0" bIns="0"/>
          <a:lstStyle>
            <a:lvl1pPr algn="ctr">
              <a:defRPr>
                <a:solidFill>
                  <a:schemeClr val="tx2"/>
                </a:solidFill>
              </a:defRPr>
            </a:lvl1pPr>
          </a:lstStyle>
          <a:p>
            <a:r>
              <a:rPr lang="en-US"/>
              <a:t>© 2021 United Way of Greater Cleveland</a:t>
            </a:r>
            <a:endParaRPr lang="en-US" dirty="0"/>
          </a:p>
        </p:txBody>
      </p:sp>
      <p:sp>
        <p:nvSpPr>
          <p:cNvPr id="5" name="Placeholder - Date"/>
          <p:cNvSpPr>
            <a:spLocks noGrp="1"/>
          </p:cNvSpPr>
          <p:nvPr>
            <p:ph type="dt" sz="half" idx="6"/>
          </p:nvPr>
        </p:nvSpPr>
        <p:spPr>
          <a:xfrm>
            <a:off x="281947" y="6377940"/>
            <a:ext cx="2804160" cy="167972"/>
          </a:xfrm>
          <a:prstGeom prst="rect">
            <a:avLst/>
          </a:prstGeom>
        </p:spPr>
        <p:txBody>
          <a:bodyPr lIns="0" tIns="0" rIns="0" bIns="0"/>
          <a:lstStyle>
            <a:lvl1pPr algn="l">
              <a:defRPr>
                <a:solidFill>
                  <a:schemeClr val="tx2"/>
                </a:solidFill>
              </a:defRPr>
            </a:lvl1pPr>
          </a:lstStyle>
          <a:p>
            <a:fld id="{806549E7-99EB-47C6-BD56-60E3C76AB05D}" type="datetime1">
              <a:rPr lang="en-US" smtClean="0"/>
              <a:t>9/30/2021</a:t>
            </a:fld>
            <a:endParaRPr lang="en-US" dirty="0"/>
          </a:p>
        </p:txBody>
      </p:sp>
      <p:sp>
        <p:nvSpPr>
          <p:cNvPr id="18" name="Content Placeholder">
            <a:extLst>
              <a:ext uri="{FF2B5EF4-FFF2-40B4-BE49-F238E27FC236}">
                <a16:creationId xmlns:a16="http://schemas.microsoft.com/office/drawing/2014/main" id="{8656494B-5BA3-4A4C-8B93-EE9F7A714896}"/>
              </a:ext>
            </a:extLst>
          </p:cNvPr>
          <p:cNvSpPr>
            <a:spLocks noGrp="1"/>
          </p:cNvSpPr>
          <p:nvPr>
            <p:ph sz="quarter" idx="10"/>
          </p:nvPr>
        </p:nvSpPr>
        <p:spPr>
          <a:xfrm>
            <a:off x="289648" y="1310733"/>
            <a:ext cx="11621482" cy="4846085"/>
          </a:xfrm>
          <a:prstGeom prst="rect">
            <a:avLst/>
          </a:prstGeom>
        </p:spPr>
        <p:txBody>
          <a:bodyPr/>
          <a:lstStyle>
            <a:lvl1pPr>
              <a:defRPr sz="2911">
                <a:solidFill>
                  <a:schemeClr val="tx2"/>
                </a:solidFill>
              </a:defRPr>
            </a:lvl1pPr>
            <a:lvl2pPr>
              <a:defRPr sz="2668">
                <a:solidFill>
                  <a:schemeClr val="tx2"/>
                </a:solidFill>
              </a:defRPr>
            </a:lvl2pPr>
            <a:lvl3pPr>
              <a:defRPr sz="2426">
                <a:solidFill>
                  <a:schemeClr val="tx2"/>
                </a:solidFill>
              </a:defRPr>
            </a:lvl3pPr>
            <a:lvl4pPr>
              <a:defRPr sz="2183">
                <a:solidFill>
                  <a:schemeClr val="tx2"/>
                </a:solidFill>
              </a:defRPr>
            </a:lvl4pPr>
            <a:lvl5pPr>
              <a:defRPr sz="2183">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p:cNvSpPr>
            <a:spLocks noGrp="1"/>
          </p:cNvSpPr>
          <p:nvPr>
            <p:ph type="title"/>
          </p:nvPr>
        </p:nvSpPr>
        <p:spPr>
          <a:xfrm>
            <a:off x="273415" y="261779"/>
            <a:ext cx="11071656" cy="769873"/>
          </a:xfrm>
        </p:spPr>
        <p:txBody>
          <a:bodyPr lIns="0" tIns="0" rIns="0" bIns="0"/>
          <a:lstStyle>
            <a:lvl1pPr>
              <a:defRPr sz="5003" b="0" i="0" cap="all" baseline="0">
                <a:solidFill>
                  <a:schemeClr val="tx2"/>
                </a:solidFill>
                <a:latin typeface="League Gothic"/>
                <a:cs typeface="League Gothic"/>
              </a:defRPr>
            </a:lvl1pPr>
          </a:lstStyle>
          <a:p>
            <a:r>
              <a:rPr lang="en-US"/>
              <a:t>Click to edit Master title style</a:t>
            </a:r>
            <a:endParaRPr/>
          </a:p>
        </p:txBody>
      </p:sp>
    </p:spTree>
    <p:extLst>
      <p:ext uri="{BB962C8B-B14F-4D97-AF65-F5344CB8AC3E}">
        <p14:creationId xmlns:p14="http://schemas.microsoft.com/office/powerpoint/2010/main" val="359633918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Title Slide - White">
    <p:spTree>
      <p:nvGrpSpPr>
        <p:cNvPr id="1" name=""/>
        <p:cNvGrpSpPr/>
        <p:nvPr/>
      </p:nvGrpSpPr>
      <p:grpSpPr>
        <a:xfrm>
          <a:off x="0" y="0"/>
          <a:ext cx="0" cy="0"/>
          <a:chOff x="0" y="0"/>
          <a:chExt cx="0" cy="0"/>
        </a:xfrm>
      </p:grpSpPr>
      <p:sp>
        <p:nvSpPr>
          <p:cNvPr id="3" name="Holder 3"/>
          <p:cNvSpPr>
            <a:spLocks noGrp="1"/>
          </p:cNvSpPr>
          <p:nvPr>
            <p:ph type="subTitle" idx="4"/>
          </p:nvPr>
        </p:nvSpPr>
        <p:spPr>
          <a:xfrm>
            <a:off x="914399" y="3840480"/>
            <a:ext cx="10363200" cy="223963"/>
          </a:xfrm>
          <a:prstGeom prst="rect">
            <a:avLst/>
          </a:prstGeom>
        </p:spPr>
        <p:txBody>
          <a:bodyPr wrap="square" lIns="0" tIns="0" rIns="0" bIns="0">
            <a:spAutoFit/>
          </a:bodyPr>
          <a:lstStyle>
            <a:lvl1pPr>
              <a:defRPr sz="1455" b="1">
                <a:solidFill>
                  <a:schemeClr val="tx2"/>
                </a:solidFill>
              </a:defRPr>
            </a:lvl1pPr>
          </a:lstStyle>
          <a:p>
            <a:r>
              <a:rPr lang="en-US"/>
              <a:t>Click to edit Master subtitle style</a:t>
            </a:r>
            <a:endParaRPr/>
          </a:p>
        </p:txBody>
      </p:sp>
      <p:sp>
        <p:nvSpPr>
          <p:cNvPr id="4" name="Holder 4"/>
          <p:cNvSpPr>
            <a:spLocks noGrp="1"/>
          </p:cNvSpPr>
          <p:nvPr>
            <p:ph type="ftr" sz="quarter" idx="5"/>
          </p:nvPr>
        </p:nvSpPr>
        <p:spPr>
          <a:xfrm>
            <a:off x="4145280" y="6377941"/>
            <a:ext cx="3901440" cy="553998"/>
          </a:xfrm>
          <a:prstGeom prst="rect">
            <a:avLst/>
          </a:prstGeom>
        </p:spPr>
        <p:txBody>
          <a:bodyPr lIns="0" tIns="0" rIns="0" bIns="0"/>
          <a:lstStyle>
            <a:lvl1pPr algn="ctr">
              <a:defRPr>
                <a:solidFill>
                  <a:schemeClr val="tx2"/>
                </a:solidFill>
              </a:defRPr>
            </a:lvl1pPr>
          </a:lstStyle>
          <a:p>
            <a:r>
              <a:rPr lang="en-US"/>
              <a:t>© 2021 United Way of Greater Cleveland</a:t>
            </a:r>
            <a:endParaRPr lang="en-US" dirty="0"/>
          </a:p>
        </p:txBody>
      </p:sp>
      <p:sp>
        <p:nvSpPr>
          <p:cNvPr id="5" name="Holder 5"/>
          <p:cNvSpPr>
            <a:spLocks noGrp="1"/>
          </p:cNvSpPr>
          <p:nvPr>
            <p:ph type="dt" sz="half" idx="6"/>
          </p:nvPr>
        </p:nvSpPr>
        <p:spPr>
          <a:xfrm>
            <a:off x="609600" y="6377941"/>
            <a:ext cx="2804160" cy="167972"/>
          </a:xfrm>
          <a:prstGeom prst="rect">
            <a:avLst/>
          </a:prstGeom>
        </p:spPr>
        <p:txBody>
          <a:bodyPr lIns="0" tIns="0" rIns="0" bIns="0"/>
          <a:lstStyle>
            <a:lvl1pPr algn="l">
              <a:defRPr>
                <a:solidFill>
                  <a:schemeClr val="tx2"/>
                </a:solidFill>
              </a:defRPr>
            </a:lvl1pPr>
          </a:lstStyle>
          <a:p>
            <a:fld id="{EB11C317-C618-46F7-A634-DFAF743871E9}" type="datetime1">
              <a:rPr lang="en-US" smtClean="0"/>
              <a:t>9/30/2021</a:t>
            </a:fld>
            <a:endParaRPr lang="en-US" dirty="0"/>
          </a:p>
        </p:txBody>
      </p:sp>
      <p:sp>
        <p:nvSpPr>
          <p:cNvPr id="6" name="Subtitle"/>
          <p:cNvSpPr>
            <a:spLocks noGrp="1"/>
          </p:cNvSpPr>
          <p:nvPr>
            <p:ph type="sldNum" sz="quarter" idx="7"/>
          </p:nvPr>
        </p:nvSpPr>
        <p:spPr>
          <a:xfrm>
            <a:off x="8778241" y="6377941"/>
            <a:ext cx="2804160" cy="276999"/>
          </a:xfrm>
          <a:prstGeom prst="rect">
            <a:avLst/>
          </a:prstGeom>
        </p:spPr>
        <p:txBody>
          <a:bodyPr lIns="0" tIns="0" rIns="0" bIns="0"/>
          <a:lstStyle>
            <a:lvl1pPr algn="r">
              <a:defRPr>
                <a:solidFill>
                  <a:schemeClr val="tx2"/>
                </a:solidFill>
              </a:defRPr>
            </a:lvl1pPr>
          </a:lstStyle>
          <a:p>
            <a:fld id="{B6F15528-21DE-4FAA-801E-634DDDAF4B2B}" type="slidenum">
              <a:rPr lang="en-US" smtClean="0"/>
              <a:pPr/>
              <a:t>‹#›</a:t>
            </a:fld>
            <a:endParaRPr lang="en-US" dirty="0"/>
          </a:p>
        </p:txBody>
      </p:sp>
      <p:sp>
        <p:nvSpPr>
          <p:cNvPr id="2" name="Title"/>
          <p:cNvSpPr>
            <a:spLocks noGrp="1"/>
          </p:cNvSpPr>
          <p:nvPr>
            <p:ph type="ctrTitle"/>
          </p:nvPr>
        </p:nvSpPr>
        <p:spPr>
          <a:xfrm>
            <a:off x="914400" y="2125980"/>
            <a:ext cx="10363201" cy="1269578"/>
          </a:xfrm>
          <a:prstGeom prst="rect">
            <a:avLst/>
          </a:prstGeom>
        </p:spPr>
        <p:txBody>
          <a:bodyPr wrap="square" lIns="0" tIns="0" rIns="0" bIns="0">
            <a:spAutoFit/>
          </a:bodyPr>
          <a:lstStyle>
            <a:lvl1pPr>
              <a:defRPr cap="all" baseline="0"/>
            </a:lvl1pPr>
          </a:lstStyle>
          <a:p>
            <a:r>
              <a:rPr lang="en-US"/>
              <a:t>Click to edit Master title style</a:t>
            </a:r>
            <a:endParaRPr/>
          </a:p>
        </p:txBody>
      </p:sp>
    </p:spTree>
    <p:extLst>
      <p:ext uri="{BB962C8B-B14F-4D97-AF65-F5344CB8AC3E}">
        <p14:creationId xmlns:p14="http://schemas.microsoft.com/office/powerpoint/2010/main" val="366585113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73415" y="261779"/>
            <a:ext cx="11071656" cy="769873"/>
          </a:xfrm>
        </p:spPr>
        <p:txBody>
          <a:bodyPr lIns="0" tIns="0" rIns="0" bIns="0"/>
          <a:lstStyle>
            <a:lvl1pPr>
              <a:defRPr sz="5003" b="0" i="0" cap="all" baseline="0">
                <a:solidFill>
                  <a:srgbClr val="FF5600"/>
                </a:solidFill>
                <a:latin typeface="League Gothic"/>
                <a:cs typeface="League Gothic"/>
              </a:defRPr>
            </a:lvl1pPr>
          </a:lstStyle>
          <a:p>
            <a:r>
              <a:rPr lang="en-US"/>
              <a:t>Click to edit Master title style</a:t>
            </a:r>
            <a:endParaRPr/>
          </a:p>
        </p:txBody>
      </p:sp>
      <p:sp>
        <p:nvSpPr>
          <p:cNvPr id="4" name="Holder 4"/>
          <p:cNvSpPr>
            <a:spLocks noGrp="1"/>
          </p:cNvSpPr>
          <p:nvPr>
            <p:ph type="ftr" sz="quarter" idx="5"/>
          </p:nvPr>
        </p:nvSpPr>
        <p:spPr>
          <a:xfrm>
            <a:off x="4151175" y="6377940"/>
            <a:ext cx="3901440" cy="553998"/>
          </a:xfrm>
          <a:prstGeom prst="rect">
            <a:avLst/>
          </a:prstGeom>
        </p:spPr>
        <p:txBody>
          <a:bodyPr lIns="0" tIns="0" rIns="0" bIns="0"/>
          <a:lstStyle>
            <a:lvl1pPr algn="ctr">
              <a:defRPr>
                <a:solidFill>
                  <a:schemeClr val="tx2"/>
                </a:solidFill>
              </a:defRPr>
            </a:lvl1pPr>
          </a:lstStyle>
          <a:p>
            <a:r>
              <a:rPr lang="en-US"/>
              <a:t>© 2021 United Way of Greater Cleveland</a:t>
            </a:r>
            <a:endParaRPr lang="en-US" dirty="0"/>
          </a:p>
        </p:txBody>
      </p:sp>
      <p:sp>
        <p:nvSpPr>
          <p:cNvPr id="5" name="Holder 5"/>
          <p:cNvSpPr>
            <a:spLocks noGrp="1"/>
          </p:cNvSpPr>
          <p:nvPr>
            <p:ph type="dt" sz="half" idx="6"/>
          </p:nvPr>
        </p:nvSpPr>
        <p:spPr>
          <a:xfrm>
            <a:off x="281947" y="6377940"/>
            <a:ext cx="2804160" cy="167972"/>
          </a:xfrm>
          <a:prstGeom prst="rect">
            <a:avLst/>
          </a:prstGeom>
        </p:spPr>
        <p:txBody>
          <a:bodyPr lIns="0" tIns="0" rIns="0" bIns="0"/>
          <a:lstStyle>
            <a:lvl1pPr algn="l">
              <a:defRPr>
                <a:solidFill>
                  <a:schemeClr val="tx2"/>
                </a:solidFill>
              </a:defRPr>
            </a:lvl1pPr>
          </a:lstStyle>
          <a:p>
            <a:fld id="{51B945FC-4EF2-49D1-AAD1-9AC243C08501}" type="datetime1">
              <a:rPr lang="en-US" smtClean="0"/>
              <a:t>9/30/2021</a:t>
            </a:fld>
            <a:endParaRPr lang="en-US" dirty="0"/>
          </a:p>
        </p:txBody>
      </p:sp>
      <p:sp>
        <p:nvSpPr>
          <p:cNvPr id="6" name="Holder 6"/>
          <p:cNvSpPr>
            <a:spLocks noGrp="1"/>
          </p:cNvSpPr>
          <p:nvPr>
            <p:ph type="sldNum" sz="quarter" idx="7"/>
          </p:nvPr>
        </p:nvSpPr>
        <p:spPr>
          <a:xfrm>
            <a:off x="9117684" y="6377940"/>
            <a:ext cx="2804160" cy="276999"/>
          </a:xfrm>
          <a:prstGeom prst="rect">
            <a:avLst/>
          </a:prstGeom>
        </p:spPr>
        <p:txBody>
          <a:bodyPr lIns="0" tIns="0" rIns="0" bIns="0"/>
          <a:lstStyle>
            <a:lvl1pPr algn="r">
              <a:defRPr>
                <a:solidFill>
                  <a:schemeClr val="tx2"/>
                </a:solidFill>
              </a:defRPr>
            </a:lvl1pPr>
          </a:lstStyle>
          <a:p>
            <a:fld id="{B6F15528-21DE-4FAA-801E-634DDDAF4B2B}" type="slidenum">
              <a:rPr lang="en-US" smtClean="0"/>
              <a:pPr/>
              <a:t>‹#›</a:t>
            </a:fld>
            <a:endParaRPr lang="en-US" dirty="0"/>
          </a:p>
        </p:txBody>
      </p:sp>
      <p:grpSp>
        <p:nvGrpSpPr>
          <p:cNvPr id="7" name="Group 6">
            <a:extLst>
              <a:ext uri="{FF2B5EF4-FFF2-40B4-BE49-F238E27FC236}">
                <a16:creationId xmlns:a16="http://schemas.microsoft.com/office/drawing/2014/main" id="{96390122-1611-4C95-8B0A-6FCB60BE1D5E}"/>
              </a:ext>
            </a:extLst>
          </p:cNvPr>
          <p:cNvGrpSpPr/>
          <p:nvPr userDrawn="1"/>
        </p:nvGrpSpPr>
        <p:grpSpPr>
          <a:xfrm>
            <a:off x="11459357" y="355575"/>
            <a:ext cx="732910" cy="740898"/>
            <a:chOff x="18896003" y="586369"/>
            <a:chExt cx="1208538" cy="1221796"/>
          </a:xfrm>
        </p:grpSpPr>
        <p:sp>
          <p:nvSpPr>
            <p:cNvPr id="8" name="object 19">
              <a:extLst>
                <a:ext uri="{FF2B5EF4-FFF2-40B4-BE49-F238E27FC236}">
                  <a16:creationId xmlns:a16="http://schemas.microsoft.com/office/drawing/2014/main" id="{2D0E4397-FFD9-46F5-86A5-9671CAFDB4FB}"/>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dirty="0"/>
            </a:p>
          </p:txBody>
        </p:sp>
        <p:sp>
          <p:nvSpPr>
            <p:cNvPr id="9" name="object 20">
              <a:extLst>
                <a:ext uri="{FF2B5EF4-FFF2-40B4-BE49-F238E27FC236}">
                  <a16:creationId xmlns:a16="http://schemas.microsoft.com/office/drawing/2014/main" id="{1DB199A6-31FC-4E6B-B8D1-115855036959}"/>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rgbClr val="FF5600"/>
            </a:solidFill>
          </p:spPr>
          <p:txBody>
            <a:bodyPr wrap="square" lIns="0" tIns="0" rIns="0" bIns="0" rtlCol="0"/>
            <a:lstStyle/>
            <a:p>
              <a:endParaRPr sz="1092" dirty="0"/>
            </a:p>
          </p:txBody>
        </p:sp>
        <p:sp>
          <p:nvSpPr>
            <p:cNvPr id="10" name="object 21">
              <a:extLst>
                <a:ext uri="{FF2B5EF4-FFF2-40B4-BE49-F238E27FC236}">
                  <a16:creationId xmlns:a16="http://schemas.microsoft.com/office/drawing/2014/main" id="{97B2D835-1A0B-4536-A239-4C01CDD45751}"/>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dirty="0"/>
            </a:p>
          </p:txBody>
        </p:sp>
        <p:sp>
          <p:nvSpPr>
            <p:cNvPr id="11" name="object 22">
              <a:extLst>
                <a:ext uri="{FF2B5EF4-FFF2-40B4-BE49-F238E27FC236}">
                  <a16:creationId xmlns:a16="http://schemas.microsoft.com/office/drawing/2014/main" id="{46E6A622-86BC-4F33-A43B-82EA07253A3F}"/>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dirty="0"/>
            </a:p>
          </p:txBody>
        </p:sp>
        <p:sp>
          <p:nvSpPr>
            <p:cNvPr id="12" name="object 23">
              <a:extLst>
                <a:ext uri="{FF2B5EF4-FFF2-40B4-BE49-F238E27FC236}">
                  <a16:creationId xmlns:a16="http://schemas.microsoft.com/office/drawing/2014/main" id="{D9AD9C6F-E9F8-42E9-83E5-6F1176B0A27D}"/>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dirty="0"/>
            </a:p>
          </p:txBody>
        </p:sp>
        <p:sp>
          <p:nvSpPr>
            <p:cNvPr id="13" name="object 24">
              <a:extLst>
                <a:ext uri="{FF2B5EF4-FFF2-40B4-BE49-F238E27FC236}">
                  <a16:creationId xmlns:a16="http://schemas.microsoft.com/office/drawing/2014/main" id="{C67227B3-EC84-4D84-A7AE-07CAC14345F0}"/>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dirty="0"/>
            </a:p>
          </p:txBody>
        </p:sp>
        <p:sp>
          <p:nvSpPr>
            <p:cNvPr id="14" name="object 25">
              <a:extLst>
                <a:ext uri="{FF2B5EF4-FFF2-40B4-BE49-F238E27FC236}">
                  <a16:creationId xmlns:a16="http://schemas.microsoft.com/office/drawing/2014/main" id="{F5EF72E7-FE0E-41A2-B879-55D2E9B654F6}"/>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dirty="0"/>
            </a:p>
          </p:txBody>
        </p:sp>
        <p:sp>
          <p:nvSpPr>
            <p:cNvPr id="15" name="object 26">
              <a:extLst>
                <a:ext uri="{FF2B5EF4-FFF2-40B4-BE49-F238E27FC236}">
                  <a16:creationId xmlns:a16="http://schemas.microsoft.com/office/drawing/2014/main" id="{A2CBA1C5-9531-4519-ADD0-B51E79195A8B}"/>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dirty="0"/>
            </a:p>
          </p:txBody>
        </p:sp>
        <p:sp>
          <p:nvSpPr>
            <p:cNvPr id="16" name="object 27">
              <a:extLst>
                <a:ext uri="{FF2B5EF4-FFF2-40B4-BE49-F238E27FC236}">
                  <a16:creationId xmlns:a16="http://schemas.microsoft.com/office/drawing/2014/main" id="{5C2A5913-4205-4099-862A-976A3CB848EF}"/>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dirty="0"/>
            </a:p>
          </p:txBody>
        </p:sp>
      </p:grpSp>
      <p:sp>
        <p:nvSpPr>
          <p:cNvPr id="18" name="Content Placeholder 17">
            <a:extLst>
              <a:ext uri="{FF2B5EF4-FFF2-40B4-BE49-F238E27FC236}">
                <a16:creationId xmlns:a16="http://schemas.microsoft.com/office/drawing/2014/main" id="{8656494B-5BA3-4A4C-8B93-EE9F7A714896}"/>
              </a:ext>
            </a:extLst>
          </p:cNvPr>
          <p:cNvSpPr>
            <a:spLocks noGrp="1"/>
          </p:cNvSpPr>
          <p:nvPr>
            <p:ph sz="quarter" idx="10"/>
          </p:nvPr>
        </p:nvSpPr>
        <p:spPr>
          <a:xfrm>
            <a:off x="289648" y="1310733"/>
            <a:ext cx="11621482" cy="4846085"/>
          </a:xfrm>
          <a:prstGeom prst="rect">
            <a:avLst/>
          </a:prstGeom>
        </p:spPr>
        <p:txBody>
          <a:bodyPr/>
          <a:lstStyle>
            <a:lvl1pPr>
              <a:defRPr sz="2426">
                <a:solidFill>
                  <a:schemeClr val="tx2"/>
                </a:solidFill>
              </a:defRPr>
            </a:lvl1pPr>
            <a:lvl2pPr>
              <a:defRPr sz="2426">
                <a:solidFill>
                  <a:schemeClr val="tx2"/>
                </a:solidFill>
              </a:defRPr>
            </a:lvl2pPr>
            <a:lvl3pPr>
              <a:defRPr sz="2426">
                <a:solidFill>
                  <a:schemeClr val="tx2"/>
                </a:solidFill>
              </a:defRPr>
            </a:lvl3pPr>
            <a:lvl4pPr>
              <a:defRPr sz="2426">
                <a:solidFill>
                  <a:schemeClr val="tx2"/>
                </a:solidFill>
              </a:defRPr>
            </a:lvl4pPr>
            <a:lvl5pPr>
              <a:defRPr sz="2426">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9070618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a:xfrm>
            <a:off x="4145280" y="6377940"/>
            <a:ext cx="3901440" cy="553998"/>
          </a:xfrm>
          <a:prstGeom prst="rect">
            <a:avLst/>
          </a:prstGeom>
        </p:spPr>
        <p:txBody>
          <a:bodyPr lIns="0" tIns="0" rIns="0" bIns="0"/>
          <a:lstStyle>
            <a:lvl1pPr algn="ctr">
              <a:defRPr>
                <a:solidFill>
                  <a:schemeClr val="tx1">
                    <a:tint val="75000"/>
                  </a:schemeClr>
                </a:solidFill>
              </a:defRPr>
            </a:lvl1pPr>
          </a:lstStyle>
          <a:p>
            <a:r>
              <a:rPr lang="en-US"/>
              <a:t>© 2021 United Way of Greater Cleveland</a:t>
            </a:r>
            <a:endParaRPr dirty="0"/>
          </a:p>
        </p:txBody>
      </p:sp>
      <p:sp>
        <p:nvSpPr>
          <p:cNvPr id="3" name="Holder 3"/>
          <p:cNvSpPr>
            <a:spLocks noGrp="1"/>
          </p:cNvSpPr>
          <p:nvPr>
            <p:ph type="dt" sz="half" idx="6"/>
          </p:nvPr>
        </p:nvSpPr>
        <p:spPr>
          <a:xfrm>
            <a:off x="609600" y="6377940"/>
            <a:ext cx="2804160" cy="342900"/>
          </a:xfrm>
          <a:prstGeom prst="rect">
            <a:avLst/>
          </a:prstGeom>
        </p:spPr>
        <p:txBody>
          <a:bodyPr lIns="0" tIns="0" rIns="0" bIns="0"/>
          <a:lstStyle>
            <a:lvl1pPr algn="l">
              <a:defRPr>
                <a:solidFill>
                  <a:schemeClr val="tx1">
                    <a:tint val="75000"/>
                  </a:schemeClr>
                </a:solidFill>
              </a:defRPr>
            </a:lvl1pPr>
          </a:lstStyle>
          <a:p>
            <a:fld id="{4AB2363D-C668-445A-9AA9-B887A8A11F81}" type="datetime1">
              <a:rPr lang="en-US" smtClean="0"/>
              <a:t>9/30/2021</a:t>
            </a:fld>
            <a:endParaRPr lang="en-US" dirty="0"/>
          </a:p>
        </p:txBody>
      </p:sp>
      <p:sp>
        <p:nvSpPr>
          <p:cNvPr id="4" name="Holder 4"/>
          <p:cNvSpPr>
            <a:spLocks noGrp="1"/>
          </p:cNvSpPr>
          <p:nvPr>
            <p:ph type="sldNum" sz="quarter" idx="7"/>
          </p:nvPr>
        </p:nvSpPr>
        <p:spPr>
          <a:xfrm>
            <a:off x="8778241" y="6377940"/>
            <a:ext cx="2804160" cy="276999"/>
          </a:xfrm>
          <a:prstGeom prst="rect">
            <a:avLst/>
          </a:prstGeom>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34598229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1E482FF5-0AE7-4CD7-9090-99F04954787B}" type="datetime1">
              <a:rPr lang="en-US" smtClean="0"/>
              <a:t>9/30/2021</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r>
              <a:rPr lang="en-US"/>
              <a:t>© 2021 United Way of Greater Cleveland</a:t>
            </a:r>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95049072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Slide - Blue">
    <p:bg>
      <p:bgPr>
        <a:solidFill>
          <a:schemeClr val="tx2"/>
        </a:solidFill>
        <a:effectLst/>
      </p:bgPr>
    </p:bg>
    <p:spTree>
      <p:nvGrpSpPr>
        <p:cNvPr id="1" name=""/>
        <p:cNvGrpSpPr/>
        <p:nvPr/>
      </p:nvGrpSpPr>
      <p:grpSpPr>
        <a:xfrm>
          <a:off x="0" y="0"/>
          <a:ext cx="0" cy="0"/>
          <a:chOff x="0" y="0"/>
          <a:chExt cx="0" cy="0"/>
        </a:xfrm>
      </p:grpSpPr>
      <p:sp>
        <p:nvSpPr>
          <p:cNvPr id="18" name="Logo White">
            <a:extLst>
              <a:ext uri="{FF2B5EF4-FFF2-40B4-BE49-F238E27FC236}">
                <a16:creationId xmlns:a16="http://schemas.microsoft.com/office/drawing/2014/main" id="{7BD64A10-A88B-4F94-8164-0E067BF6E7DF}"/>
              </a:ext>
            </a:extLst>
          </p:cNvPr>
          <p:cNvSpPr/>
          <p:nvPr userDrawn="1"/>
        </p:nvSpPr>
        <p:spPr>
          <a:xfrm>
            <a:off x="0" y="3356"/>
            <a:ext cx="5771402" cy="6854163"/>
          </a:xfrm>
          <a:prstGeom prst="rect">
            <a:avLst/>
          </a:prstGeom>
          <a:blipFill>
            <a:blip r:embed="rId2" cstate="print"/>
            <a:stretch>
              <a:fillRect/>
            </a:stretch>
          </a:blipFill>
        </p:spPr>
        <p:txBody>
          <a:bodyPr wrap="square" lIns="0" tIns="0" rIns="0" bIns="0" rtlCol="0"/>
          <a:lstStyle/>
          <a:p>
            <a:endParaRPr sz="1092" dirty="0"/>
          </a:p>
        </p:txBody>
      </p:sp>
      <p:grpSp>
        <p:nvGrpSpPr>
          <p:cNvPr id="19" name="Logo Tangerine">
            <a:extLst>
              <a:ext uri="{FF2B5EF4-FFF2-40B4-BE49-F238E27FC236}">
                <a16:creationId xmlns:a16="http://schemas.microsoft.com/office/drawing/2014/main" id="{6813BF7B-2CAB-4616-AA5A-73B0CF156EAB}"/>
              </a:ext>
            </a:extLst>
          </p:cNvPr>
          <p:cNvGrpSpPr/>
          <p:nvPr userDrawn="1"/>
        </p:nvGrpSpPr>
        <p:grpSpPr>
          <a:xfrm>
            <a:off x="11179210" y="355575"/>
            <a:ext cx="1013147" cy="1066787"/>
            <a:chOff x="18944407" y="586369"/>
            <a:chExt cx="1160280" cy="1221796"/>
          </a:xfrm>
        </p:grpSpPr>
        <p:sp>
          <p:nvSpPr>
            <p:cNvPr id="20" name="object 11">
              <a:extLst>
                <a:ext uri="{FF2B5EF4-FFF2-40B4-BE49-F238E27FC236}">
                  <a16:creationId xmlns:a16="http://schemas.microsoft.com/office/drawing/2014/main" id="{22500ED8-463A-4074-80BD-96E0C8462865}"/>
                </a:ext>
              </a:extLst>
            </p:cNvPr>
            <p:cNvSpPr/>
            <p:nvPr/>
          </p:nvSpPr>
          <p:spPr>
            <a:xfrm>
              <a:off x="18944407"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dirty="0"/>
            </a:p>
          </p:txBody>
        </p:sp>
        <p:sp>
          <p:nvSpPr>
            <p:cNvPr id="21" name="object 12">
              <a:extLst>
                <a:ext uri="{FF2B5EF4-FFF2-40B4-BE49-F238E27FC236}">
                  <a16:creationId xmlns:a16="http://schemas.microsoft.com/office/drawing/2014/main" id="{A5092562-1A42-4CB7-8476-8E5CACEF01EF}"/>
                </a:ext>
              </a:extLst>
            </p:cNvPr>
            <p:cNvSpPr/>
            <p:nvPr/>
          </p:nvSpPr>
          <p:spPr>
            <a:xfrm>
              <a:off x="18944542" y="586369"/>
              <a:ext cx="1160145" cy="1040765"/>
            </a:xfrm>
            <a:custGeom>
              <a:avLst/>
              <a:gdLst/>
              <a:ahLst/>
              <a:cxnLst/>
              <a:rect l="l" t="t" r="r" b="b"/>
              <a:pathLst>
                <a:path w="1160144" h="1040764">
                  <a:moveTo>
                    <a:pt x="0" y="1040251"/>
                  </a:moveTo>
                  <a:lnTo>
                    <a:pt x="1159545" y="1040251"/>
                  </a:lnTo>
                  <a:lnTo>
                    <a:pt x="1159545" y="0"/>
                  </a:lnTo>
                  <a:lnTo>
                    <a:pt x="0" y="0"/>
                  </a:lnTo>
                  <a:lnTo>
                    <a:pt x="0" y="1040251"/>
                  </a:lnTo>
                  <a:close/>
                </a:path>
              </a:pathLst>
            </a:custGeom>
            <a:solidFill>
              <a:srgbClr val="FF5600"/>
            </a:solidFill>
          </p:spPr>
          <p:txBody>
            <a:bodyPr wrap="square" lIns="0" tIns="0" rIns="0" bIns="0" rtlCol="0"/>
            <a:lstStyle/>
            <a:p>
              <a:endParaRPr sz="1092" dirty="0"/>
            </a:p>
          </p:txBody>
        </p:sp>
        <p:sp>
          <p:nvSpPr>
            <p:cNvPr id="22" name="object 13">
              <a:extLst>
                <a:ext uri="{FF2B5EF4-FFF2-40B4-BE49-F238E27FC236}">
                  <a16:creationId xmlns:a16="http://schemas.microsoft.com/office/drawing/2014/main" id="{B66D37EA-D7F6-43D6-B65C-2A9C7FF2A21B}"/>
                </a:ext>
              </a:extLst>
            </p:cNvPr>
            <p:cNvSpPr/>
            <p:nvPr/>
          </p:nvSpPr>
          <p:spPr>
            <a:xfrm>
              <a:off x="19240417"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dirty="0"/>
            </a:p>
          </p:txBody>
        </p:sp>
        <p:sp>
          <p:nvSpPr>
            <p:cNvPr id="23" name="object 14">
              <a:extLst>
                <a:ext uri="{FF2B5EF4-FFF2-40B4-BE49-F238E27FC236}">
                  <a16:creationId xmlns:a16="http://schemas.microsoft.com/office/drawing/2014/main" id="{E5D17A94-C171-468C-8EEB-6912C3DD4578}"/>
                </a:ext>
              </a:extLst>
            </p:cNvPr>
            <p:cNvSpPr/>
            <p:nvPr/>
          </p:nvSpPr>
          <p:spPr>
            <a:xfrm>
              <a:off x="19177661"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dirty="0"/>
            </a:p>
          </p:txBody>
        </p:sp>
        <p:sp>
          <p:nvSpPr>
            <p:cNvPr id="24" name="object 15">
              <a:extLst>
                <a:ext uri="{FF2B5EF4-FFF2-40B4-BE49-F238E27FC236}">
                  <a16:creationId xmlns:a16="http://schemas.microsoft.com/office/drawing/2014/main" id="{E3E6B953-E374-48E2-BA0C-DB243FEECC99}"/>
                </a:ext>
              </a:extLst>
            </p:cNvPr>
            <p:cNvSpPr/>
            <p:nvPr/>
          </p:nvSpPr>
          <p:spPr>
            <a:xfrm>
              <a:off x="19091848"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43"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dirty="0"/>
            </a:p>
          </p:txBody>
        </p:sp>
        <p:sp>
          <p:nvSpPr>
            <p:cNvPr id="25" name="object 16">
              <a:extLst>
                <a:ext uri="{FF2B5EF4-FFF2-40B4-BE49-F238E27FC236}">
                  <a16:creationId xmlns:a16="http://schemas.microsoft.com/office/drawing/2014/main" id="{8BA50A72-95E4-4153-AEEB-CBF7A38B7DA7}"/>
                </a:ext>
              </a:extLst>
            </p:cNvPr>
            <p:cNvSpPr/>
            <p:nvPr/>
          </p:nvSpPr>
          <p:spPr>
            <a:xfrm>
              <a:off x="19425063" y="948387"/>
              <a:ext cx="79861" cy="80008"/>
            </a:xfrm>
            <a:prstGeom prst="rect">
              <a:avLst/>
            </a:prstGeom>
            <a:blipFill>
              <a:blip r:embed="rId3" cstate="print"/>
              <a:stretch>
                <a:fillRect/>
              </a:stretch>
            </a:blipFill>
          </p:spPr>
          <p:txBody>
            <a:bodyPr wrap="square" lIns="0" tIns="0" rIns="0" bIns="0" rtlCol="0"/>
            <a:lstStyle/>
            <a:p>
              <a:endParaRPr sz="1092" dirty="0"/>
            </a:p>
          </p:txBody>
        </p:sp>
        <p:sp>
          <p:nvSpPr>
            <p:cNvPr id="26" name="object 17">
              <a:extLst>
                <a:ext uri="{FF2B5EF4-FFF2-40B4-BE49-F238E27FC236}">
                  <a16:creationId xmlns:a16="http://schemas.microsoft.com/office/drawing/2014/main" id="{0ECF6336-21F2-4FAA-A512-20915340C8A6}"/>
                </a:ext>
              </a:extLst>
            </p:cNvPr>
            <p:cNvSpPr/>
            <p:nvPr/>
          </p:nvSpPr>
          <p:spPr>
            <a:xfrm>
              <a:off x="19332159"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115211" y="80301"/>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dirty="0"/>
            </a:p>
          </p:txBody>
        </p:sp>
        <p:sp>
          <p:nvSpPr>
            <p:cNvPr id="27" name="object 18">
              <a:extLst>
                <a:ext uri="{FF2B5EF4-FFF2-40B4-BE49-F238E27FC236}">
                  <a16:creationId xmlns:a16="http://schemas.microsoft.com/office/drawing/2014/main" id="{F71244A0-EFA2-4C07-9A22-6C023F5373F2}"/>
                </a:ext>
              </a:extLst>
            </p:cNvPr>
            <p:cNvSpPr/>
            <p:nvPr/>
          </p:nvSpPr>
          <p:spPr>
            <a:xfrm>
              <a:off x="19144694"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197" y="73381"/>
                  </a:lnTo>
                  <a:lnTo>
                    <a:pt x="294735" y="58807"/>
                  </a:lnTo>
                  <a:lnTo>
                    <a:pt x="270286" y="42138"/>
                  </a:lnTo>
                  <a:lnTo>
                    <a:pt x="244978" y="26440"/>
                  </a:lnTo>
                  <a:lnTo>
                    <a:pt x="207544" y="9883"/>
                  </a:lnTo>
                  <a:lnTo>
                    <a:pt x="174507" y="1751"/>
                  </a:lnTo>
                  <a:lnTo>
                    <a:pt x="145717" y="14"/>
                  </a:lnTo>
                  <a:close/>
                </a:path>
                <a:path w="641984" h="267334">
                  <a:moveTo>
                    <a:pt x="429241" y="0"/>
                  </a:moveTo>
                  <a:lnTo>
                    <a:pt x="414376" y="3174"/>
                  </a:lnTo>
                  <a:lnTo>
                    <a:pt x="397905" y="13860"/>
                  </a:lnTo>
                  <a:lnTo>
                    <a:pt x="357307"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9" y="47773"/>
                  </a:lnTo>
                  <a:lnTo>
                    <a:pt x="494296" y="57343"/>
                  </a:lnTo>
                  <a:lnTo>
                    <a:pt x="485955"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dirty="0"/>
            </a:p>
          </p:txBody>
        </p:sp>
        <p:sp>
          <p:nvSpPr>
            <p:cNvPr id="28" name="object 19">
              <a:extLst>
                <a:ext uri="{FF2B5EF4-FFF2-40B4-BE49-F238E27FC236}">
                  <a16:creationId xmlns:a16="http://schemas.microsoft.com/office/drawing/2014/main" id="{5DCE6C86-27AA-49CF-87E6-5F4B848DBB22}"/>
                </a:ext>
              </a:extLst>
            </p:cNvPr>
            <p:cNvSpPr/>
            <p:nvPr/>
          </p:nvSpPr>
          <p:spPr>
            <a:xfrm>
              <a:off x="19829786" y="1494505"/>
              <a:ext cx="59690" cy="59690"/>
            </a:xfrm>
            <a:custGeom>
              <a:avLst/>
              <a:gdLst/>
              <a:ahLst/>
              <a:cxnLst/>
              <a:rect l="l" t="t" r="r" b="b"/>
              <a:pathLst>
                <a:path w="59690" h="59690">
                  <a:moveTo>
                    <a:pt x="37998" y="0"/>
                  </a:moveTo>
                  <a:lnTo>
                    <a:pt x="21528" y="0"/>
                  </a:lnTo>
                  <a:lnTo>
                    <a:pt x="14523" y="2900"/>
                  </a:lnTo>
                  <a:lnTo>
                    <a:pt x="2900" y="14523"/>
                  </a:lnTo>
                  <a:lnTo>
                    <a:pt x="8" y="21507"/>
                  </a:lnTo>
                  <a:lnTo>
                    <a:pt x="0" y="38030"/>
                  </a:lnTo>
                  <a:lnTo>
                    <a:pt x="2879" y="45087"/>
                  </a:lnTo>
                  <a:lnTo>
                    <a:pt x="1443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06" y="13287"/>
                  </a:lnTo>
                  <a:lnTo>
                    <a:pt x="17706" y="46030"/>
                  </a:lnTo>
                  <a:lnTo>
                    <a:pt x="23486" y="46030"/>
                  </a:lnTo>
                  <a:lnTo>
                    <a:pt x="23486" y="33150"/>
                  </a:lnTo>
                  <a:lnTo>
                    <a:pt x="40281"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1"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67" y="44291"/>
                  </a:lnTo>
                  <a:lnTo>
                    <a:pt x="42658" y="37443"/>
                  </a:lnTo>
                  <a:lnTo>
                    <a:pt x="42061" y="35758"/>
                  </a:lnTo>
                  <a:lnTo>
                    <a:pt x="40281"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dirty="0"/>
            </a:p>
          </p:txBody>
        </p:sp>
      </p:grpSp>
      <p:sp>
        <p:nvSpPr>
          <p:cNvPr id="15" name="Subtitle">
            <a:extLst>
              <a:ext uri="{FF2B5EF4-FFF2-40B4-BE49-F238E27FC236}">
                <a16:creationId xmlns:a16="http://schemas.microsoft.com/office/drawing/2014/main" id="{A264DBE8-3DBD-47C7-9CE7-C46990A12ACC}"/>
              </a:ext>
            </a:extLst>
          </p:cNvPr>
          <p:cNvSpPr>
            <a:spLocks noGrp="1"/>
          </p:cNvSpPr>
          <p:nvPr>
            <p:ph type="subTitle" idx="4"/>
          </p:nvPr>
        </p:nvSpPr>
        <p:spPr>
          <a:xfrm>
            <a:off x="6403407" y="5175860"/>
            <a:ext cx="5265242" cy="261290"/>
          </a:xfrm>
          <a:prstGeom prst="rect">
            <a:avLst/>
          </a:prstGeom>
        </p:spPr>
        <p:txBody>
          <a:bodyPr wrap="square" lIns="0" tIns="0" rIns="0" bIns="0">
            <a:spAutoFit/>
          </a:bodyPr>
          <a:lstStyle>
            <a:lvl1pPr>
              <a:defRPr sz="1698" b="0">
                <a:solidFill>
                  <a:schemeClr val="bg1"/>
                </a:solidFill>
              </a:defRPr>
            </a:lvl1pPr>
          </a:lstStyle>
          <a:p>
            <a:r>
              <a:rPr lang="en-US"/>
              <a:t>Click to edit Master subtitle style</a:t>
            </a:r>
            <a:endParaRPr/>
          </a:p>
        </p:txBody>
      </p:sp>
      <p:sp>
        <p:nvSpPr>
          <p:cNvPr id="2" name="Title">
            <a:extLst>
              <a:ext uri="{FF2B5EF4-FFF2-40B4-BE49-F238E27FC236}">
                <a16:creationId xmlns:a16="http://schemas.microsoft.com/office/drawing/2014/main" id="{099E8684-F6F8-4A34-8A2C-BA1CD09713D3}"/>
              </a:ext>
            </a:extLst>
          </p:cNvPr>
          <p:cNvSpPr>
            <a:spLocks noGrp="1"/>
          </p:cNvSpPr>
          <p:nvPr>
            <p:ph type="title" hasCustomPrompt="1"/>
          </p:nvPr>
        </p:nvSpPr>
        <p:spPr>
          <a:xfrm>
            <a:off x="6385336" y="2810169"/>
            <a:ext cx="5265242" cy="2146314"/>
          </a:xfrm>
        </p:spPr>
        <p:txBody>
          <a:bodyPr anchor="b"/>
          <a:lstStyle>
            <a:lvl1pPr>
              <a:defRPr sz="6974" cap="all" baseline="0"/>
            </a:lvl1pPr>
          </a:lstStyle>
          <a:p>
            <a:r>
              <a:rPr lang="en-US"/>
              <a:t>CLICK TO EDIT MASTER TITLE STYLE</a:t>
            </a:r>
          </a:p>
        </p:txBody>
      </p:sp>
    </p:spTree>
    <p:extLst>
      <p:ext uri="{BB962C8B-B14F-4D97-AF65-F5344CB8AC3E}">
        <p14:creationId xmlns:p14="http://schemas.microsoft.com/office/powerpoint/2010/main" val="168668892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ection Slide - Blue">
    <p:bg>
      <p:bgPr>
        <a:solidFill>
          <a:schemeClr val="tx2"/>
        </a:solidFill>
        <a:effectLst/>
      </p:bgPr>
    </p:bg>
    <p:spTree>
      <p:nvGrpSpPr>
        <p:cNvPr id="1" name=""/>
        <p:cNvGrpSpPr/>
        <p:nvPr/>
      </p:nvGrpSpPr>
      <p:grpSpPr>
        <a:xfrm>
          <a:off x="0" y="0"/>
          <a:ext cx="0" cy="0"/>
          <a:chOff x="0" y="0"/>
          <a:chExt cx="0" cy="0"/>
        </a:xfrm>
      </p:grpSpPr>
      <p:grpSp>
        <p:nvGrpSpPr>
          <p:cNvPr id="24" name="Logo Tangerine">
            <a:extLst>
              <a:ext uri="{FF2B5EF4-FFF2-40B4-BE49-F238E27FC236}">
                <a16:creationId xmlns:a16="http://schemas.microsoft.com/office/drawing/2014/main" id="{706EA808-5458-4161-A0C2-1CE0CBBFF704}"/>
              </a:ext>
            </a:extLst>
          </p:cNvPr>
          <p:cNvGrpSpPr/>
          <p:nvPr userDrawn="1"/>
        </p:nvGrpSpPr>
        <p:grpSpPr>
          <a:xfrm>
            <a:off x="11459357" y="355575"/>
            <a:ext cx="732910" cy="740898"/>
            <a:chOff x="18896003" y="586369"/>
            <a:chExt cx="1208538" cy="1221796"/>
          </a:xfrm>
        </p:grpSpPr>
        <p:sp>
          <p:nvSpPr>
            <p:cNvPr id="5" name="object 19">
              <a:extLst>
                <a:ext uri="{FF2B5EF4-FFF2-40B4-BE49-F238E27FC236}">
                  <a16:creationId xmlns:a16="http://schemas.microsoft.com/office/drawing/2014/main" id="{4B0A7158-5CAF-4F96-9CA7-1663034AB527}"/>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dirty="0"/>
            </a:p>
          </p:txBody>
        </p:sp>
        <p:sp>
          <p:nvSpPr>
            <p:cNvPr id="6" name="object 20">
              <a:extLst>
                <a:ext uri="{FF2B5EF4-FFF2-40B4-BE49-F238E27FC236}">
                  <a16:creationId xmlns:a16="http://schemas.microsoft.com/office/drawing/2014/main" id="{3D1975F8-48F8-4840-9CF9-21091E65F2A1}"/>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rgbClr val="FF5600"/>
            </a:solidFill>
          </p:spPr>
          <p:txBody>
            <a:bodyPr wrap="square" lIns="0" tIns="0" rIns="0" bIns="0" rtlCol="0"/>
            <a:lstStyle/>
            <a:p>
              <a:endParaRPr sz="1092" dirty="0"/>
            </a:p>
          </p:txBody>
        </p:sp>
        <p:sp>
          <p:nvSpPr>
            <p:cNvPr id="7" name="object 21">
              <a:extLst>
                <a:ext uri="{FF2B5EF4-FFF2-40B4-BE49-F238E27FC236}">
                  <a16:creationId xmlns:a16="http://schemas.microsoft.com/office/drawing/2014/main" id="{9918AA46-A14F-4EFA-832B-D4928D15E6EF}"/>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dirty="0"/>
            </a:p>
          </p:txBody>
        </p:sp>
        <p:sp>
          <p:nvSpPr>
            <p:cNvPr id="8" name="object 22">
              <a:extLst>
                <a:ext uri="{FF2B5EF4-FFF2-40B4-BE49-F238E27FC236}">
                  <a16:creationId xmlns:a16="http://schemas.microsoft.com/office/drawing/2014/main" id="{7E4F0E11-741F-4A98-BC55-7FFD947BE89B}"/>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dirty="0"/>
            </a:p>
          </p:txBody>
        </p:sp>
        <p:sp>
          <p:nvSpPr>
            <p:cNvPr id="9" name="object 23">
              <a:extLst>
                <a:ext uri="{FF2B5EF4-FFF2-40B4-BE49-F238E27FC236}">
                  <a16:creationId xmlns:a16="http://schemas.microsoft.com/office/drawing/2014/main" id="{8189AC02-EF25-4B7F-8589-7788B368CA72}"/>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dirty="0"/>
            </a:p>
          </p:txBody>
        </p:sp>
        <p:sp>
          <p:nvSpPr>
            <p:cNvPr id="10" name="object 24">
              <a:extLst>
                <a:ext uri="{FF2B5EF4-FFF2-40B4-BE49-F238E27FC236}">
                  <a16:creationId xmlns:a16="http://schemas.microsoft.com/office/drawing/2014/main" id="{71DE1479-287D-4B17-8628-4B61F37B47F3}"/>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dirty="0"/>
            </a:p>
          </p:txBody>
        </p:sp>
        <p:sp>
          <p:nvSpPr>
            <p:cNvPr id="11" name="object 25">
              <a:extLst>
                <a:ext uri="{FF2B5EF4-FFF2-40B4-BE49-F238E27FC236}">
                  <a16:creationId xmlns:a16="http://schemas.microsoft.com/office/drawing/2014/main" id="{69CB9DC8-B64B-4081-A54F-D46DA0C2EBC8}"/>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dirty="0"/>
            </a:p>
          </p:txBody>
        </p:sp>
        <p:sp>
          <p:nvSpPr>
            <p:cNvPr id="12" name="object 26">
              <a:extLst>
                <a:ext uri="{FF2B5EF4-FFF2-40B4-BE49-F238E27FC236}">
                  <a16:creationId xmlns:a16="http://schemas.microsoft.com/office/drawing/2014/main" id="{4F92521A-F2A8-49B3-80C6-770C656869B8}"/>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dirty="0"/>
            </a:p>
          </p:txBody>
        </p:sp>
        <p:sp>
          <p:nvSpPr>
            <p:cNvPr id="13" name="object 27">
              <a:extLst>
                <a:ext uri="{FF2B5EF4-FFF2-40B4-BE49-F238E27FC236}">
                  <a16:creationId xmlns:a16="http://schemas.microsoft.com/office/drawing/2014/main" id="{BCF1B802-00DA-4074-985A-626973FEE7B5}"/>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dirty="0"/>
            </a:p>
          </p:txBody>
        </p:sp>
      </p:grpSp>
      <p:pic>
        <p:nvPicPr>
          <p:cNvPr id="23" name="Logo White Screened">
            <a:extLst>
              <a:ext uri="{FF2B5EF4-FFF2-40B4-BE49-F238E27FC236}">
                <a16:creationId xmlns:a16="http://schemas.microsoft.com/office/drawing/2014/main" id="{63465ECA-356A-4DBC-99F7-1D98C82528E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797" y="9627"/>
            <a:ext cx="5774589" cy="6858000"/>
          </a:xfrm>
          <a:prstGeom prst="rect">
            <a:avLst/>
          </a:prstGeom>
        </p:spPr>
      </p:pic>
      <p:sp>
        <p:nvSpPr>
          <p:cNvPr id="3" name="Placeholder - Footer">
            <a:extLst>
              <a:ext uri="{FF2B5EF4-FFF2-40B4-BE49-F238E27FC236}">
                <a16:creationId xmlns:a16="http://schemas.microsoft.com/office/drawing/2014/main" id="{751A8A0D-DE7C-4DCF-B62C-DE567738671C}"/>
              </a:ext>
            </a:extLst>
          </p:cNvPr>
          <p:cNvSpPr>
            <a:spLocks noGrp="1"/>
          </p:cNvSpPr>
          <p:nvPr>
            <p:ph type="ftr" sz="quarter" idx="10"/>
          </p:nvPr>
        </p:nvSpPr>
        <p:spPr/>
        <p:txBody>
          <a:bodyPr/>
          <a:lstStyle>
            <a:lvl1pPr>
              <a:defRPr>
                <a:solidFill>
                  <a:schemeClr val="bg1"/>
                </a:solidFill>
              </a:defRPr>
            </a:lvl1pPr>
          </a:lstStyle>
          <a:p>
            <a:r>
              <a:rPr lang="en-US" dirty="0"/>
              <a:t>© 2021 United Way of Greater Cleveland</a:t>
            </a:r>
          </a:p>
        </p:txBody>
      </p:sp>
      <p:sp>
        <p:nvSpPr>
          <p:cNvPr id="27" name="Placeholder - Slide Number">
            <a:extLst>
              <a:ext uri="{FF2B5EF4-FFF2-40B4-BE49-F238E27FC236}">
                <a16:creationId xmlns:a16="http://schemas.microsoft.com/office/drawing/2014/main" id="{C2091B66-1A16-4E18-AC44-1F5E754E98DB}"/>
              </a:ext>
            </a:extLst>
          </p:cNvPr>
          <p:cNvSpPr>
            <a:spLocks noGrp="1"/>
          </p:cNvSpPr>
          <p:nvPr>
            <p:ph type="sldNum" sz="quarter" idx="12"/>
          </p:nvPr>
        </p:nvSpPr>
        <p:spPr>
          <a:xfrm>
            <a:off x="8778242" y="6377942"/>
            <a:ext cx="2804160" cy="276999"/>
          </a:xfrm>
          <a:prstGeom prst="rect">
            <a:avLst/>
          </a:prstGeom>
        </p:spPr>
        <p:txBody>
          <a:bodyPr/>
          <a:lstStyle>
            <a:lvl1pPr>
              <a:defRPr>
                <a:solidFill>
                  <a:schemeClr val="bg1"/>
                </a:solidFill>
              </a:defRPr>
            </a:lvl1pPr>
          </a:lstStyle>
          <a:p>
            <a:fld id="{B6F15528-21DE-4FAA-801E-634DDDAF4B2B}" type="slidenum">
              <a:rPr lang="en-US" smtClean="0"/>
              <a:pPr/>
              <a:t>‹#›</a:t>
            </a:fld>
            <a:endParaRPr lang="en-US" dirty="0"/>
          </a:p>
        </p:txBody>
      </p:sp>
      <p:sp>
        <p:nvSpPr>
          <p:cNvPr id="21" name="Placeholder - Date">
            <a:extLst>
              <a:ext uri="{FF2B5EF4-FFF2-40B4-BE49-F238E27FC236}">
                <a16:creationId xmlns:a16="http://schemas.microsoft.com/office/drawing/2014/main" id="{FD48E56D-146E-487C-B944-8B9503BC69F2}"/>
              </a:ext>
            </a:extLst>
          </p:cNvPr>
          <p:cNvSpPr>
            <a:spLocks noGrp="1"/>
          </p:cNvSpPr>
          <p:nvPr>
            <p:ph type="dt" sz="half" idx="6"/>
          </p:nvPr>
        </p:nvSpPr>
        <p:spPr>
          <a:xfrm>
            <a:off x="609600" y="6377941"/>
            <a:ext cx="2804160" cy="167972"/>
          </a:xfrm>
          <a:prstGeom prst="rect">
            <a:avLst/>
          </a:prstGeom>
        </p:spPr>
        <p:txBody>
          <a:bodyPr lIns="0" tIns="0" rIns="0" bIns="0"/>
          <a:lstStyle>
            <a:lvl1pPr algn="l">
              <a:defRPr>
                <a:solidFill>
                  <a:schemeClr val="bg1"/>
                </a:solidFill>
              </a:defRPr>
            </a:lvl1pPr>
          </a:lstStyle>
          <a:p>
            <a:fld id="{7349A3F9-6DC2-451E-86BB-B6B5A19D0233}" type="datetime1">
              <a:rPr lang="en-US" smtClean="0"/>
              <a:t>9/30/2021</a:t>
            </a:fld>
            <a:endParaRPr lang="en-US" dirty="0"/>
          </a:p>
        </p:txBody>
      </p:sp>
      <p:sp>
        <p:nvSpPr>
          <p:cNvPr id="2" name="Title">
            <a:extLst>
              <a:ext uri="{FF2B5EF4-FFF2-40B4-BE49-F238E27FC236}">
                <a16:creationId xmlns:a16="http://schemas.microsoft.com/office/drawing/2014/main" id="{379309B3-7C6F-4AAA-BAD6-8CDB1D806383}"/>
              </a:ext>
            </a:extLst>
          </p:cNvPr>
          <p:cNvSpPr>
            <a:spLocks noGrp="1"/>
          </p:cNvSpPr>
          <p:nvPr>
            <p:ph type="title"/>
          </p:nvPr>
        </p:nvSpPr>
        <p:spPr>
          <a:xfrm>
            <a:off x="924195" y="2687593"/>
            <a:ext cx="8914895" cy="3359448"/>
          </a:xfrm>
        </p:spPr>
        <p:txBody>
          <a:bodyPr/>
          <a:lstStyle>
            <a:lvl1pPr>
              <a:defRPr sz="10915">
                <a:solidFill>
                  <a:schemeClr val="bg1"/>
                </a:solidFill>
              </a:defRPr>
            </a:lvl1pPr>
          </a:lstStyle>
          <a:p>
            <a:r>
              <a:rPr lang="en-US"/>
              <a:t>Click to edit Master title style</a:t>
            </a:r>
          </a:p>
        </p:txBody>
      </p:sp>
    </p:spTree>
    <p:extLst>
      <p:ext uri="{BB962C8B-B14F-4D97-AF65-F5344CB8AC3E}">
        <p14:creationId xmlns:p14="http://schemas.microsoft.com/office/powerpoint/2010/main" val="171106972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ction Slide - Right Chapter - Blue">
    <p:spTree>
      <p:nvGrpSpPr>
        <p:cNvPr id="1" name=""/>
        <p:cNvGrpSpPr/>
        <p:nvPr/>
      </p:nvGrpSpPr>
      <p:grpSpPr>
        <a:xfrm>
          <a:off x="0" y="0"/>
          <a:ext cx="0" cy="0"/>
          <a:chOff x="0" y="0"/>
          <a:chExt cx="0" cy="0"/>
        </a:xfrm>
      </p:grpSpPr>
      <p:grpSp>
        <p:nvGrpSpPr>
          <p:cNvPr id="24" name="Logo Tangerine">
            <a:extLst>
              <a:ext uri="{FF2B5EF4-FFF2-40B4-BE49-F238E27FC236}">
                <a16:creationId xmlns:a16="http://schemas.microsoft.com/office/drawing/2014/main" id="{706EA808-5458-4161-A0C2-1CE0CBBFF704}"/>
              </a:ext>
            </a:extLst>
          </p:cNvPr>
          <p:cNvGrpSpPr/>
          <p:nvPr userDrawn="1"/>
        </p:nvGrpSpPr>
        <p:grpSpPr>
          <a:xfrm>
            <a:off x="11459357" y="355575"/>
            <a:ext cx="732910" cy="740898"/>
            <a:chOff x="18896003" y="586369"/>
            <a:chExt cx="1208538" cy="1221796"/>
          </a:xfrm>
        </p:grpSpPr>
        <p:sp>
          <p:nvSpPr>
            <p:cNvPr id="5" name="object 19">
              <a:extLst>
                <a:ext uri="{FF2B5EF4-FFF2-40B4-BE49-F238E27FC236}">
                  <a16:creationId xmlns:a16="http://schemas.microsoft.com/office/drawing/2014/main" id="{4B0A7158-5CAF-4F96-9CA7-1663034AB527}"/>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dirty="0"/>
            </a:p>
          </p:txBody>
        </p:sp>
        <p:sp>
          <p:nvSpPr>
            <p:cNvPr id="6" name="object 20">
              <a:extLst>
                <a:ext uri="{FF2B5EF4-FFF2-40B4-BE49-F238E27FC236}">
                  <a16:creationId xmlns:a16="http://schemas.microsoft.com/office/drawing/2014/main" id="{3D1975F8-48F8-4840-9CF9-21091E65F2A1}"/>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rgbClr val="FF5600"/>
            </a:solidFill>
          </p:spPr>
          <p:txBody>
            <a:bodyPr wrap="square" lIns="0" tIns="0" rIns="0" bIns="0" rtlCol="0"/>
            <a:lstStyle/>
            <a:p>
              <a:endParaRPr sz="1092" dirty="0"/>
            </a:p>
          </p:txBody>
        </p:sp>
        <p:sp>
          <p:nvSpPr>
            <p:cNvPr id="7" name="object 21">
              <a:extLst>
                <a:ext uri="{FF2B5EF4-FFF2-40B4-BE49-F238E27FC236}">
                  <a16:creationId xmlns:a16="http://schemas.microsoft.com/office/drawing/2014/main" id="{9918AA46-A14F-4EFA-832B-D4928D15E6EF}"/>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dirty="0"/>
            </a:p>
          </p:txBody>
        </p:sp>
        <p:sp>
          <p:nvSpPr>
            <p:cNvPr id="8" name="object 22">
              <a:extLst>
                <a:ext uri="{FF2B5EF4-FFF2-40B4-BE49-F238E27FC236}">
                  <a16:creationId xmlns:a16="http://schemas.microsoft.com/office/drawing/2014/main" id="{7E4F0E11-741F-4A98-BC55-7FFD947BE89B}"/>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dirty="0"/>
            </a:p>
          </p:txBody>
        </p:sp>
        <p:sp>
          <p:nvSpPr>
            <p:cNvPr id="9" name="object 23">
              <a:extLst>
                <a:ext uri="{FF2B5EF4-FFF2-40B4-BE49-F238E27FC236}">
                  <a16:creationId xmlns:a16="http://schemas.microsoft.com/office/drawing/2014/main" id="{8189AC02-EF25-4B7F-8589-7788B368CA72}"/>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dirty="0"/>
            </a:p>
          </p:txBody>
        </p:sp>
        <p:sp>
          <p:nvSpPr>
            <p:cNvPr id="10" name="object 24">
              <a:extLst>
                <a:ext uri="{FF2B5EF4-FFF2-40B4-BE49-F238E27FC236}">
                  <a16:creationId xmlns:a16="http://schemas.microsoft.com/office/drawing/2014/main" id="{71DE1479-287D-4B17-8628-4B61F37B47F3}"/>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dirty="0"/>
            </a:p>
          </p:txBody>
        </p:sp>
        <p:sp>
          <p:nvSpPr>
            <p:cNvPr id="11" name="object 25">
              <a:extLst>
                <a:ext uri="{FF2B5EF4-FFF2-40B4-BE49-F238E27FC236}">
                  <a16:creationId xmlns:a16="http://schemas.microsoft.com/office/drawing/2014/main" id="{69CB9DC8-B64B-4081-A54F-D46DA0C2EBC8}"/>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dirty="0"/>
            </a:p>
          </p:txBody>
        </p:sp>
        <p:sp>
          <p:nvSpPr>
            <p:cNvPr id="12" name="object 26">
              <a:extLst>
                <a:ext uri="{FF2B5EF4-FFF2-40B4-BE49-F238E27FC236}">
                  <a16:creationId xmlns:a16="http://schemas.microsoft.com/office/drawing/2014/main" id="{4F92521A-F2A8-49B3-80C6-770C656869B8}"/>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dirty="0"/>
            </a:p>
          </p:txBody>
        </p:sp>
        <p:sp>
          <p:nvSpPr>
            <p:cNvPr id="13" name="object 27">
              <a:extLst>
                <a:ext uri="{FF2B5EF4-FFF2-40B4-BE49-F238E27FC236}">
                  <a16:creationId xmlns:a16="http://schemas.microsoft.com/office/drawing/2014/main" id="{BCF1B802-00DA-4074-985A-626973FEE7B5}"/>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dirty="0"/>
            </a:p>
          </p:txBody>
        </p:sp>
      </p:grpSp>
      <p:pic>
        <p:nvPicPr>
          <p:cNvPr id="23" name="Logo White Screened">
            <a:extLst>
              <a:ext uri="{FF2B5EF4-FFF2-40B4-BE49-F238E27FC236}">
                <a16:creationId xmlns:a16="http://schemas.microsoft.com/office/drawing/2014/main" id="{63465ECA-356A-4DBC-99F7-1D98C82528E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797" y="9627"/>
            <a:ext cx="5774589" cy="6858000"/>
          </a:xfrm>
          <a:prstGeom prst="rect">
            <a:avLst/>
          </a:prstGeom>
        </p:spPr>
      </p:pic>
      <p:sp>
        <p:nvSpPr>
          <p:cNvPr id="18" name="White Navpanel">
            <a:extLst>
              <a:ext uri="{FF2B5EF4-FFF2-40B4-BE49-F238E27FC236}">
                <a16:creationId xmlns:a16="http://schemas.microsoft.com/office/drawing/2014/main" id="{880642E4-1A1B-4275-8F5E-F482874A3330}"/>
              </a:ext>
            </a:extLst>
          </p:cNvPr>
          <p:cNvSpPr/>
          <p:nvPr userDrawn="1"/>
        </p:nvSpPr>
        <p:spPr>
          <a:xfrm>
            <a:off x="1" y="1"/>
            <a:ext cx="11081011" cy="6857615"/>
          </a:xfrm>
          <a:custGeom>
            <a:avLst/>
            <a:gdLst/>
            <a:ahLst/>
            <a:cxnLst/>
            <a:rect l="l" t="t" r="r" b="b"/>
            <a:pathLst>
              <a:path w="18272125" h="11308715">
                <a:moveTo>
                  <a:pt x="0" y="11308556"/>
                </a:moveTo>
                <a:lnTo>
                  <a:pt x="18271694" y="11308556"/>
                </a:lnTo>
                <a:lnTo>
                  <a:pt x="18271694" y="0"/>
                </a:lnTo>
                <a:lnTo>
                  <a:pt x="0" y="0"/>
                </a:lnTo>
                <a:lnTo>
                  <a:pt x="0" y="11308556"/>
                </a:lnTo>
                <a:close/>
              </a:path>
            </a:pathLst>
          </a:custGeom>
          <a:solidFill>
            <a:srgbClr val="0B2569"/>
          </a:solidFill>
        </p:spPr>
        <p:txBody>
          <a:bodyPr wrap="square" lIns="0" tIns="0" rIns="0" bIns="0" rtlCol="0"/>
          <a:lstStyle/>
          <a:p>
            <a:endParaRPr sz="1092" dirty="0"/>
          </a:p>
        </p:txBody>
      </p:sp>
      <p:sp>
        <p:nvSpPr>
          <p:cNvPr id="27" name="Placeholder - Slide Number">
            <a:extLst>
              <a:ext uri="{FF2B5EF4-FFF2-40B4-BE49-F238E27FC236}">
                <a16:creationId xmlns:a16="http://schemas.microsoft.com/office/drawing/2014/main" id="{C2091B66-1A16-4E18-AC44-1F5E754E98DB}"/>
              </a:ext>
            </a:extLst>
          </p:cNvPr>
          <p:cNvSpPr>
            <a:spLocks noGrp="1"/>
          </p:cNvSpPr>
          <p:nvPr>
            <p:ph type="sldNum" sz="quarter" idx="12"/>
          </p:nvPr>
        </p:nvSpPr>
        <p:spPr>
          <a:xfrm>
            <a:off x="8778242" y="6377941"/>
            <a:ext cx="2804160" cy="276999"/>
          </a:xfrm>
          <a:prstGeom prst="rect">
            <a:avLst/>
          </a:prstGeom>
        </p:spPr>
        <p:txBody>
          <a:bodyPr/>
          <a:lstStyle/>
          <a:p>
            <a:fld id="{B6F15528-21DE-4FAA-801E-634DDDAF4B2B}" type="slidenum">
              <a:rPr lang="en-US" smtClean="0"/>
              <a:t>‹#›</a:t>
            </a:fld>
            <a:endParaRPr lang="en-US" dirty="0"/>
          </a:p>
        </p:txBody>
      </p:sp>
      <p:sp>
        <p:nvSpPr>
          <p:cNvPr id="3" name="Placeholder - Footer">
            <a:extLst>
              <a:ext uri="{FF2B5EF4-FFF2-40B4-BE49-F238E27FC236}">
                <a16:creationId xmlns:a16="http://schemas.microsoft.com/office/drawing/2014/main" id="{751A8A0D-DE7C-4DCF-B62C-DE567738671C}"/>
              </a:ext>
            </a:extLst>
          </p:cNvPr>
          <p:cNvSpPr>
            <a:spLocks noGrp="1"/>
          </p:cNvSpPr>
          <p:nvPr>
            <p:ph type="ftr" sz="quarter" idx="10"/>
          </p:nvPr>
        </p:nvSpPr>
        <p:spPr/>
        <p:txBody>
          <a:bodyPr/>
          <a:lstStyle>
            <a:lvl1pPr>
              <a:defRPr>
                <a:solidFill>
                  <a:schemeClr val="bg1"/>
                </a:solidFill>
              </a:defRPr>
            </a:lvl1pPr>
          </a:lstStyle>
          <a:p>
            <a:r>
              <a:rPr lang="en-US" dirty="0"/>
              <a:t>© 2021 United Way of Greater Cleveland</a:t>
            </a:r>
          </a:p>
        </p:txBody>
      </p:sp>
      <p:sp>
        <p:nvSpPr>
          <p:cNvPr id="21" name="Placeholder - Date">
            <a:extLst>
              <a:ext uri="{FF2B5EF4-FFF2-40B4-BE49-F238E27FC236}">
                <a16:creationId xmlns:a16="http://schemas.microsoft.com/office/drawing/2014/main" id="{FD48E56D-146E-487C-B944-8B9503BC69F2}"/>
              </a:ext>
            </a:extLst>
          </p:cNvPr>
          <p:cNvSpPr>
            <a:spLocks noGrp="1"/>
          </p:cNvSpPr>
          <p:nvPr>
            <p:ph type="dt" sz="half" idx="6"/>
          </p:nvPr>
        </p:nvSpPr>
        <p:spPr>
          <a:xfrm>
            <a:off x="609600" y="6377941"/>
            <a:ext cx="2804160" cy="167972"/>
          </a:xfrm>
          <a:prstGeom prst="rect">
            <a:avLst/>
          </a:prstGeom>
        </p:spPr>
        <p:txBody>
          <a:bodyPr lIns="0" tIns="0" rIns="0" bIns="0"/>
          <a:lstStyle>
            <a:lvl1pPr algn="l">
              <a:defRPr>
                <a:solidFill>
                  <a:schemeClr val="bg1"/>
                </a:solidFill>
              </a:defRPr>
            </a:lvl1pPr>
          </a:lstStyle>
          <a:p>
            <a:fld id="{66406F33-ED0B-474C-8F91-3070BBC938BF}" type="datetime1">
              <a:rPr lang="en-US" smtClean="0"/>
              <a:t>9/30/2021</a:t>
            </a:fld>
            <a:endParaRPr lang="en-US" dirty="0"/>
          </a:p>
        </p:txBody>
      </p:sp>
      <p:sp>
        <p:nvSpPr>
          <p:cNvPr id="2" name="Title">
            <a:extLst>
              <a:ext uri="{FF2B5EF4-FFF2-40B4-BE49-F238E27FC236}">
                <a16:creationId xmlns:a16="http://schemas.microsoft.com/office/drawing/2014/main" id="{379309B3-7C6F-4AAA-BAD6-8CDB1D806383}"/>
              </a:ext>
            </a:extLst>
          </p:cNvPr>
          <p:cNvSpPr>
            <a:spLocks noGrp="1"/>
          </p:cNvSpPr>
          <p:nvPr>
            <p:ph type="title"/>
          </p:nvPr>
        </p:nvSpPr>
        <p:spPr>
          <a:xfrm>
            <a:off x="924195" y="2687593"/>
            <a:ext cx="8914895" cy="3359448"/>
          </a:xfrm>
        </p:spPr>
        <p:txBody>
          <a:bodyPr/>
          <a:lstStyle>
            <a:lvl1pPr>
              <a:defRPr sz="10915" cap="all" baseline="0">
                <a:solidFill>
                  <a:schemeClr val="bg1"/>
                </a:solidFill>
              </a:defRPr>
            </a:lvl1pPr>
          </a:lstStyle>
          <a:p>
            <a:r>
              <a:rPr lang="en-US"/>
              <a:t>Click to edit Master title style</a:t>
            </a:r>
          </a:p>
        </p:txBody>
      </p:sp>
    </p:spTree>
    <p:extLst>
      <p:ext uri="{BB962C8B-B14F-4D97-AF65-F5344CB8AC3E}">
        <p14:creationId xmlns:p14="http://schemas.microsoft.com/office/powerpoint/2010/main" val="102937864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chemeClr val="tx2"/>
        </a:solidFill>
        <a:effectLst/>
      </p:bgPr>
    </p:bg>
    <p:spTree>
      <p:nvGrpSpPr>
        <p:cNvPr id="1" name=""/>
        <p:cNvGrpSpPr/>
        <p:nvPr/>
      </p:nvGrpSpPr>
      <p:grpSpPr>
        <a:xfrm>
          <a:off x="0" y="0"/>
          <a:ext cx="0" cy="0"/>
          <a:chOff x="0" y="0"/>
          <a:chExt cx="0" cy="0"/>
        </a:xfrm>
      </p:grpSpPr>
      <p:grpSp>
        <p:nvGrpSpPr>
          <p:cNvPr id="7" name="Logo Tangerine">
            <a:extLst>
              <a:ext uri="{FF2B5EF4-FFF2-40B4-BE49-F238E27FC236}">
                <a16:creationId xmlns:a16="http://schemas.microsoft.com/office/drawing/2014/main" id="{96390122-1611-4C95-8B0A-6FCB60BE1D5E}"/>
              </a:ext>
            </a:extLst>
          </p:cNvPr>
          <p:cNvGrpSpPr/>
          <p:nvPr userDrawn="1"/>
        </p:nvGrpSpPr>
        <p:grpSpPr>
          <a:xfrm>
            <a:off x="11459357" y="355575"/>
            <a:ext cx="732910" cy="740898"/>
            <a:chOff x="18896003" y="586369"/>
            <a:chExt cx="1208538" cy="1221796"/>
          </a:xfrm>
        </p:grpSpPr>
        <p:sp>
          <p:nvSpPr>
            <p:cNvPr id="8" name="object 19">
              <a:extLst>
                <a:ext uri="{FF2B5EF4-FFF2-40B4-BE49-F238E27FC236}">
                  <a16:creationId xmlns:a16="http://schemas.microsoft.com/office/drawing/2014/main" id="{2D0E4397-FFD9-46F5-86A5-9671CAFDB4FB}"/>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dirty="0"/>
            </a:p>
          </p:txBody>
        </p:sp>
        <p:sp>
          <p:nvSpPr>
            <p:cNvPr id="9" name="object 20">
              <a:extLst>
                <a:ext uri="{FF2B5EF4-FFF2-40B4-BE49-F238E27FC236}">
                  <a16:creationId xmlns:a16="http://schemas.microsoft.com/office/drawing/2014/main" id="{1DB199A6-31FC-4E6B-B8D1-115855036959}"/>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rgbClr val="FF5600"/>
            </a:solidFill>
          </p:spPr>
          <p:txBody>
            <a:bodyPr wrap="square" lIns="0" tIns="0" rIns="0" bIns="0" rtlCol="0"/>
            <a:lstStyle/>
            <a:p>
              <a:endParaRPr sz="1092" dirty="0"/>
            </a:p>
          </p:txBody>
        </p:sp>
        <p:sp>
          <p:nvSpPr>
            <p:cNvPr id="10" name="object 21">
              <a:extLst>
                <a:ext uri="{FF2B5EF4-FFF2-40B4-BE49-F238E27FC236}">
                  <a16:creationId xmlns:a16="http://schemas.microsoft.com/office/drawing/2014/main" id="{97B2D835-1A0B-4536-A239-4C01CDD45751}"/>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dirty="0"/>
            </a:p>
          </p:txBody>
        </p:sp>
        <p:sp>
          <p:nvSpPr>
            <p:cNvPr id="11" name="object 22">
              <a:extLst>
                <a:ext uri="{FF2B5EF4-FFF2-40B4-BE49-F238E27FC236}">
                  <a16:creationId xmlns:a16="http://schemas.microsoft.com/office/drawing/2014/main" id="{46E6A622-86BC-4F33-A43B-82EA07253A3F}"/>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dirty="0"/>
            </a:p>
          </p:txBody>
        </p:sp>
        <p:sp>
          <p:nvSpPr>
            <p:cNvPr id="12" name="object 23">
              <a:extLst>
                <a:ext uri="{FF2B5EF4-FFF2-40B4-BE49-F238E27FC236}">
                  <a16:creationId xmlns:a16="http://schemas.microsoft.com/office/drawing/2014/main" id="{D9AD9C6F-E9F8-42E9-83E5-6F1176B0A27D}"/>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dirty="0"/>
            </a:p>
          </p:txBody>
        </p:sp>
        <p:sp>
          <p:nvSpPr>
            <p:cNvPr id="13" name="object 24">
              <a:extLst>
                <a:ext uri="{FF2B5EF4-FFF2-40B4-BE49-F238E27FC236}">
                  <a16:creationId xmlns:a16="http://schemas.microsoft.com/office/drawing/2014/main" id="{C67227B3-EC84-4D84-A7AE-07CAC14345F0}"/>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dirty="0"/>
            </a:p>
          </p:txBody>
        </p:sp>
        <p:sp>
          <p:nvSpPr>
            <p:cNvPr id="14" name="object 25">
              <a:extLst>
                <a:ext uri="{FF2B5EF4-FFF2-40B4-BE49-F238E27FC236}">
                  <a16:creationId xmlns:a16="http://schemas.microsoft.com/office/drawing/2014/main" id="{F5EF72E7-FE0E-41A2-B879-55D2E9B654F6}"/>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dirty="0"/>
            </a:p>
          </p:txBody>
        </p:sp>
        <p:sp>
          <p:nvSpPr>
            <p:cNvPr id="15" name="object 26">
              <a:extLst>
                <a:ext uri="{FF2B5EF4-FFF2-40B4-BE49-F238E27FC236}">
                  <a16:creationId xmlns:a16="http://schemas.microsoft.com/office/drawing/2014/main" id="{A2CBA1C5-9531-4519-ADD0-B51E79195A8B}"/>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dirty="0"/>
            </a:p>
          </p:txBody>
        </p:sp>
        <p:sp>
          <p:nvSpPr>
            <p:cNvPr id="16" name="object 27">
              <a:extLst>
                <a:ext uri="{FF2B5EF4-FFF2-40B4-BE49-F238E27FC236}">
                  <a16:creationId xmlns:a16="http://schemas.microsoft.com/office/drawing/2014/main" id="{5C2A5913-4205-4099-862A-976A3CB848EF}"/>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dirty="0"/>
            </a:p>
          </p:txBody>
        </p:sp>
      </p:grpSp>
      <p:sp>
        <p:nvSpPr>
          <p:cNvPr id="6" name="Placeholder - Slide Number"/>
          <p:cNvSpPr>
            <a:spLocks noGrp="1"/>
          </p:cNvSpPr>
          <p:nvPr>
            <p:ph type="sldNum" sz="quarter" idx="7"/>
          </p:nvPr>
        </p:nvSpPr>
        <p:spPr>
          <a:xfrm>
            <a:off x="9117684" y="6377941"/>
            <a:ext cx="2804160" cy="276999"/>
          </a:xfrm>
          <a:prstGeom prst="rect">
            <a:avLst/>
          </a:prstGeom>
        </p:spPr>
        <p:txBody>
          <a:bodyPr lIns="0" tIns="0" rIns="0" bIns="0"/>
          <a:lstStyle>
            <a:lvl1pPr algn="r">
              <a:defRPr>
                <a:solidFill>
                  <a:schemeClr val="bg1"/>
                </a:solidFill>
              </a:defRPr>
            </a:lvl1pPr>
          </a:lstStyle>
          <a:p>
            <a:fld id="{B6F15528-21DE-4FAA-801E-634DDDAF4B2B}" type="slidenum">
              <a:rPr lang="en-US" smtClean="0"/>
              <a:pPr/>
              <a:t>‹#›</a:t>
            </a:fld>
            <a:endParaRPr lang="en-US" dirty="0"/>
          </a:p>
        </p:txBody>
      </p:sp>
      <p:sp>
        <p:nvSpPr>
          <p:cNvPr id="4" name="Placeholder - Footer"/>
          <p:cNvSpPr>
            <a:spLocks noGrp="1"/>
          </p:cNvSpPr>
          <p:nvPr>
            <p:ph type="ftr" sz="quarter" idx="5"/>
          </p:nvPr>
        </p:nvSpPr>
        <p:spPr>
          <a:xfrm>
            <a:off x="4151175" y="6377940"/>
            <a:ext cx="3901440" cy="553998"/>
          </a:xfrm>
          <a:prstGeom prst="rect">
            <a:avLst/>
          </a:prstGeom>
        </p:spPr>
        <p:txBody>
          <a:bodyPr lIns="0" tIns="0" rIns="0" bIns="0"/>
          <a:lstStyle>
            <a:lvl1pPr algn="ctr">
              <a:defRPr>
                <a:solidFill>
                  <a:schemeClr val="bg1"/>
                </a:solidFill>
              </a:defRPr>
            </a:lvl1pPr>
          </a:lstStyle>
          <a:p>
            <a:r>
              <a:rPr lang="en-US" dirty="0"/>
              <a:t>© 2021 United Way of Greater Cleveland</a:t>
            </a:r>
          </a:p>
        </p:txBody>
      </p:sp>
      <p:sp>
        <p:nvSpPr>
          <p:cNvPr id="5" name="Placeholder - Date"/>
          <p:cNvSpPr>
            <a:spLocks noGrp="1"/>
          </p:cNvSpPr>
          <p:nvPr>
            <p:ph type="dt" sz="half" idx="6"/>
          </p:nvPr>
        </p:nvSpPr>
        <p:spPr>
          <a:xfrm>
            <a:off x="281947" y="6377940"/>
            <a:ext cx="2804160" cy="167972"/>
          </a:xfrm>
          <a:prstGeom prst="rect">
            <a:avLst/>
          </a:prstGeom>
        </p:spPr>
        <p:txBody>
          <a:bodyPr lIns="0" tIns="0" rIns="0" bIns="0"/>
          <a:lstStyle>
            <a:lvl1pPr algn="l">
              <a:defRPr>
                <a:solidFill>
                  <a:schemeClr val="bg1"/>
                </a:solidFill>
              </a:defRPr>
            </a:lvl1pPr>
          </a:lstStyle>
          <a:p>
            <a:fld id="{B5097D70-EF72-41C1-B505-4F37A02A391C}" type="datetime1">
              <a:rPr lang="en-US" smtClean="0"/>
              <a:t>9/30/2021</a:t>
            </a:fld>
            <a:endParaRPr lang="en-US" dirty="0"/>
          </a:p>
        </p:txBody>
      </p:sp>
      <p:sp>
        <p:nvSpPr>
          <p:cNvPr id="18" name="Content Placeholder">
            <a:extLst>
              <a:ext uri="{FF2B5EF4-FFF2-40B4-BE49-F238E27FC236}">
                <a16:creationId xmlns:a16="http://schemas.microsoft.com/office/drawing/2014/main" id="{8656494B-5BA3-4A4C-8B93-EE9F7A714896}"/>
              </a:ext>
            </a:extLst>
          </p:cNvPr>
          <p:cNvSpPr>
            <a:spLocks noGrp="1"/>
          </p:cNvSpPr>
          <p:nvPr>
            <p:ph sz="quarter" idx="10"/>
          </p:nvPr>
        </p:nvSpPr>
        <p:spPr>
          <a:xfrm>
            <a:off x="289648" y="1310734"/>
            <a:ext cx="11621482" cy="4846085"/>
          </a:xfrm>
          <a:prstGeom prst="rect">
            <a:avLst/>
          </a:prstGeom>
        </p:spPr>
        <p:txBody>
          <a:bodyPr/>
          <a:lstStyle>
            <a:lvl1pPr>
              <a:defRPr sz="2911">
                <a:solidFill>
                  <a:schemeClr val="bg1"/>
                </a:solidFill>
              </a:defRPr>
            </a:lvl1pPr>
            <a:lvl2pPr>
              <a:defRPr sz="2668">
                <a:solidFill>
                  <a:schemeClr val="bg1"/>
                </a:solidFill>
              </a:defRPr>
            </a:lvl2pPr>
            <a:lvl3pPr>
              <a:defRPr sz="2426">
                <a:solidFill>
                  <a:schemeClr val="bg1"/>
                </a:solidFill>
              </a:defRPr>
            </a:lvl3pPr>
            <a:lvl4pPr>
              <a:defRPr sz="2183">
                <a:solidFill>
                  <a:schemeClr val="bg1"/>
                </a:solidFill>
              </a:defRPr>
            </a:lvl4pPr>
            <a:lvl5pPr>
              <a:defRPr sz="2183">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p:cNvSpPr>
            <a:spLocks noGrp="1"/>
          </p:cNvSpPr>
          <p:nvPr>
            <p:ph type="title"/>
          </p:nvPr>
        </p:nvSpPr>
        <p:spPr>
          <a:xfrm>
            <a:off x="273415" y="261780"/>
            <a:ext cx="11071656" cy="769873"/>
          </a:xfrm>
        </p:spPr>
        <p:txBody>
          <a:bodyPr lIns="0" tIns="0" rIns="0" bIns="0"/>
          <a:lstStyle>
            <a:lvl1pPr>
              <a:defRPr sz="5003" b="0" i="0" cap="all" baseline="0">
                <a:solidFill>
                  <a:schemeClr val="bg1"/>
                </a:solidFill>
                <a:latin typeface="League Gothic"/>
                <a:cs typeface="League Gothic"/>
              </a:defRPr>
            </a:lvl1pPr>
          </a:lstStyle>
          <a:p>
            <a:r>
              <a:rPr lang="en-US"/>
              <a:t>Click to edit Master title style</a:t>
            </a:r>
            <a:endParaRPr/>
          </a:p>
        </p:txBody>
      </p:sp>
    </p:spTree>
    <p:extLst>
      <p:ext uri="{BB962C8B-B14F-4D97-AF65-F5344CB8AC3E}">
        <p14:creationId xmlns:p14="http://schemas.microsoft.com/office/powerpoint/2010/main" val="386393740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Slide - Yellow">
    <p:bg>
      <p:bgPr>
        <a:solidFill>
          <a:schemeClr val="accent1"/>
        </a:solidFill>
        <a:effectLst/>
      </p:bgPr>
    </p:bg>
    <p:spTree>
      <p:nvGrpSpPr>
        <p:cNvPr id="1" name=""/>
        <p:cNvGrpSpPr/>
        <p:nvPr/>
      </p:nvGrpSpPr>
      <p:grpSpPr>
        <a:xfrm>
          <a:off x="0" y="0"/>
          <a:ext cx="0" cy="0"/>
          <a:chOff x="0" y="0"/>
          <a:chExt cx="0" cy="0"/>
        </a:xfrm>
      </p:grpSpPr>
      <p:sp>
        <p:nvSpPr>
          <p:cNvPr id="18" name="Logo White">
            <a:extLst>
              <a:ext uri="{FF2B5EF4-FFF2-40B4-BE49-F238E27FC236}">
                <a16:creationId xmlns:a16="http://schemas.microsoft.com/office/drawing/2014/main" id="{7BD64A10-A88B-4F94-8164-0E067BF6E7DF}"/>
              </a:ext>
            </a:extLst>
          </p:cNvPr>
          <p:cNvSpPr/>
          <p:nvPr userDrawn="1"/>
        </p:nvSpPr>
        <p:spPr>
          <a:xfrm>
            <a:off x="0" y="3356"/>
            <a:ext cx="5771402" cy="6854163"/>
          </a:xfrm>
          <a:prstGeom prst="rect">
            <a:avLst/>
          </a:prstGeom>
          <a:blipFill>
            <a:blip r:embed="rId2" cstate="print"/>
            <a:stretch>
              <a:fillRect/>
            </a:stretch>
          </a:blipFill>
        </p:spPr>
        <p:txBody>
          <a:bodyPr wrap="square" lIns="0" tIns="0" rIns="0" bIns="0" rtlCol="0"/>
          <a:lstStyle/>
          <a:p>
            <a:endParaRPr sz="1092" dirty="0"/>
          </a:p>
        </p:txBody>
      </p:sp>
      <p:pic>
        <p:nvPicPr>
          <p:cNvPr id="4" name="Logo Deep Blue">
            <a:extLst>
              <a:ext uri="{FF2B5EF4-FFF2-40B4-BE49-F238E27FC236}">
                <a16:creationId xmlns:a16="http://schemas.microsoft.com/office/drawing/2014/main" id="{6DDFDE0B-1876-4008-AE0E-AE857217A802}"/>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179363" y="355574"/>
            <a:ext cx="1009932" cy="1064627"/>
          </a:xfrm>
          <a:prstGeom prst="rect">
            <a:avLst/>
          </a:prstGeom>
        </p:spPr>
      </p:pic>
      <p:sp>
        <p:nvSpPr>
          <p:cNvPr id="15" name="Subtitle">
            <a:extLst>
              <a:ext uri="{FF2B5EF4-FFF2-40B4-BE49-F238E27FC236}">
                <a16:creationId xmlns:a16="http://schemas.microsoft.com/office/drawing/2014/main" id="{A264DBE8-3DBD-47C7-9CE7-C46990A12ACC}"/>
              </a:ext>
            </a:extLst>
          </p:cNvPr>
          <p:cNvSpPr>
            <a:spLocks noGrp="1"/>
          </p:cNvSpPr>
          <p:nvPr>
            <p:ph type="subTitle" idx="4"/>
          </p:nvPr>
        </p:nvSpPr>
        <p:spPr>
          <a:xfrm>
            <a:off x="6403407" y="5175860"/>
            <a:ext cx="5265242" cy="261290"/>
          </a:xfrm>
          <a:prstGeom prst="rect">
            <a:avLst/>
          </a:prstGeom>
        </p:spPr>
        <p:txBody>
          <a:bodyPr wrap="square" lIns="0" tIns="0" rIns="0" bIns="0">
            <a:spAutoFit/>
          </a:bodyPr>
          <a:lstStyle>
            <a:lvl1pPr>
              <a:defRPr sz="1698" b="1">
                <a:solidFill>
                  <a:schemeClr val="tx2"/>
                </a:solidFill>
              </a:defRPr>
            </a:lvl1pPr>
          </a:lstStyle>
          <a:p>
            <a:r>
              <a:rPr lang="en-US"/>
              <a:t>Click to edit Master subtitle style</a:t>
            </a:r>
            <a:endParaRPr/>
          </a:p>
        </p:txBody>
      </p:sp>
      <p:sp>
        <p:nvSpPr>
          <p:cNvPr id="2" name="Title">
            <a:extLst>
              <a:ext uri="{FF2B5EF4-FFF2-40B4-BE49-F238E27FC236}">
                <a16:creationId xmlns:a16="http://schemas.microsoft.com/office/drawing/2014/main" id="{099E8684-F6F8-4A34-8A2C-BA1CD09713D3}"/>
              </a:ext>
            </a:extLst>
          </p:cNvPr>
          <p:cNvSpPr>
            <a:spLocks noGrp="1"/>
          </p:cNvSpPr>
          <p:nvPr>
            <p:ph type="title" hasCustomPrompt="1"/>
          </p:nvPr>
        </p:nvSpPr>
        <p:spPr>
          <a:xfrm>
            <a:off x="6385336" y="2810169"/>
            <a:ext cx="5265242" cy="2146314"/>
          </a:xfrm>
        </p:spPr>
        <p:txBody>
          <a:bodyPr anchor="b"/>
          <a:lstStyle>
            <a:lvl1pPr>
              <a:defRPr sz="6974" cap="all" baseline="0">
                <a:solidFill>
                  <a:schemeClr val="tx2"/>
                </a:solidFill>
              </a:defRPr>
            </a:lvl1pPr>
          </a:lstStyle>
          <a:p>
            <a:r>
              <a:rPr lang="en-US"/>
              <a:t>CLICK TO EDIT MASTER TITLE STYLE</a:t>
            </a:r>
          </a:p>
        </p:txBody>
      </p:sp>
    </p:spTree>
    <p:extLst>
      <p:ext uri="{BB962C8B-B14F-4D97-AF65-F5344CB8AC3E}">
        <p14:creationId xmlns:p14="http://schemas.microsoft.com/office/powerpoint/2010/main" val="181333436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Section Slide">
    <p:bg>
      <p:bgPr>
        <a:solidFill>
          <a:schemeClr val="accent1"/>
        </a:solidFill>
        <a:effectLst/>
      </p:bgPr>
    </p:bg>
    <p:spTree>
      <p:nvGrpSpPr>
        <p:cNvPr id="1" name=""/>
        <p:cNvGrpSpPr/>
        <p:nvPr/>
      </p:nvGrpSpPr>
      <p:grpSpPr>
        <a:xfrm>
          <a:off x="0" y="0"/>
          <a:ext cx="0" cy="0"/>
          <a:chOff x="0" y="0"/>
          <a:chExt cx="0" cy="0"/>
        </a:xfrm>
      </p:grpSpPr>
      <p:pic>
        <p:nvPicPr>
          <p:cNvPr id="23" name="Logo White">
            <a:extLst>
              <a:ext uri="{FF2B5EF4-FFF2-40B4-BE49-F238E27FC236}">
                <a16:creationId xmlns:a16="http://schemas.microsoft.com/office/drawing/2014/main" id="{63465ECA-356A-4DBC-99F7-1D98C82528E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97" y="9627"/>
            <a:ext cx="5774589" cy="6858000"/>
          </a:xfrm>
          <a:prstGeom prst="rect">
            <a:avLst/>
          </a:prstGeom>
        </p:spPr>
      </p:pic>
      <p:pic>
        <p:nvPicPr>
          <p:cNvPr id="19" name="Logo Deep Blue">
            <a:extLst>
              <a:ext uri="{FF2B5EF4-FFF2-40B4-BE49-F238E27FC236}">
                <a16:creationId xmlns:a16="http://schemas.microsoft.com/office/drawing/2014/main" id="{09DEA373-9ECC-4E81-A442-7895A9C2D48E}"/>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11484356" y="349330"/>
            <a:ext cx="710109" cy="748566"/>
          </a:xfrm>
          <a:prstGeom prst="rect">
            <a:avLst/>
          </a:prstGeom>
        </p:spPr>
      </p:pic>
      <p:sp>
        <p:nvSpPr>
          <p:cNvPr id="27" name="Placeholder - Slide Number">
            <a:extLst>
              <a:ext uri="{FF2B5EF4-FFF2-40B4-BE49-F238E27FC236}">
                <a16:creationId xmlns:a16="http://schemas.microsoft.com/office/drawing/2014/main" id="{C2091B66-1A16-4E18-AC44-1F5E754E98DB}"/>
              </a:ext>
            </a:extLst>
          </p:cNvPr>
          <p:cNvSpPr>
            <a:spLocks noGrp="1"/>
          </p:cNvSpPr>
          <p:nvPr>
            <p:ph type="sldNum" sz="quarter" idx="12"/>
          </p:nvPr>
        </p:nvSpPr>
        <p:spPr>
          <a:xfrm>
            <a:off x="8778242" y="6377942"/>
            <a:ext cx="2804160" cy="276999"/>
          </a:xfrm>
          <a:prstGeom prst="rect">
            <a:avLst/>
          </a:prstGeom>
        </p:spPr>
        <p:txBody>
          <a:bodyPr/>
          <a:lstStyle/>
          <a:p>
            <a:fld id="{B6F15528-21DE-4FAA-801E-634DDDAF4B2B}" type="slidenum">
              <a:rPr lang="en-US" smtClean="0"/>
              <a:t>‹#›</a:t>
            </a:fld>
            <a:endParaRPr lang="en-US" dirty="0"/>
          </a:p>
        </p:txBody>
      </p:sp>
      <p:sp>
        <p:nvSpPr>
          <p:cNvPr id="3" name="Placeholder - Footer">
            <a:extLst>
              <a:ext uri="{FF2B5EF4-FFF2-40B4-BE49-F238E27FC236}">
                <a16:creationId xmlns:a16="http://schemas.microsoft.com/office/drawing/2014/main" id="{751A8A0D-DE7C-4DCF-B62C-DE567738671C}"/>
              </a:ext>
            </a:extLst>
          </p:cNvPr>
          <p:cNvSpPr>
            <a:spLocks noGrp="1"/>
          </p:cNvSpPr>
          <p:nvPr>
            <p:ph type="ftr" sz="quarter" idx="10"/>
          </p:nvPr>
        </p:nvSpPr>
        <p:spPr/>
        <p:txBody>
          <a:bodyPr/>
          <a:lstStyle/>
          <a:p>
            <a:r>
              <a:rPr lang="en-US" dirty="0"/>
              <a:t>© 2021 United Way of Greater Cleveland</a:t>
            </a:r>
          </a:p>
        </p:txBody>
      </p:sp>
      <p:sp>
        <p:nvSpPr>
          <p:cNvPr id="21" name="Placeholder - Date">
            <a:extLst>
              <a:ext uri="{FF2B5EF4-FFF2-40B4-BE49-F238E27FC236}">
                <a16:creationId xmlns:a16="http://schemas.microsoft.com/office/drawing/2014/main" id="{FD48E56D-146E-487C-B944-8B9503BC69F2}"/>
              </a:ext>
            </a:extLst>
          </p:cNvPr>
          <p:cNvSpPr>
            <a:spLocks noGrp="1"/>
          </p:cNvSpPr>
          <p:nvPr>
            <p:ph type="dt" sz="half" idx="6"/>
          </p:nvPr>
        </p:nvSpPr>
        <p:spPr>
          <a:xfrm>
            <a:off x="609600" y="6377941"/>
            <a:ext cx="2804160" cy="167972"/>
          </a:xfrm>
          <a:prstGeom prst="rect">
            <a:avLst/>
          </a:prstGeom>
        </p:spPr>
        <p:txBody>
          <a:bodyPr lIns="0" tIns="0" rIns="0" bIns="0"/>
          <a:lstStyle>
            <a:lvl1pPr algn="l">
              <a:defRPr>
                <a:solidFill>
                  <a:schemeClr val="tx2"/>
                </a:solidFill>
              </a:defRPr>
            </a:lvl1pPr>
          </a:lstStyle>
          <a:p>
            <a:fld id="{10F39C92-FE79-41F0-B8F3-9F4C8528A5F8}" type="datetime1">
              <a:rPr lang="en-US" smtClean="0"/>
              <a:t>9/30/2021</a:t>
            </a:fld>
            <a:endParaRPr lang="en-US" dirty="0"/>
          </a:p>
        </p:txBody>
      </p:sp>
      <p:sp>
        <p:nvSpPr>
          <p:cNvPr id="2" name="Title">
            <a:extLst>
              <a:ext uri="{FF2B5EF4-FFF2-40B4-BE49-F238E27FC236}">
                <a16:creationId xmlns:a16="http://schemas.microsoft.com/office/drawing/2014/main" id="{379309B3-7C6F-4AAA-BAD6-8CDB1D806383}"/>
              </a:ext>
            </a:extLst>
          </p:cNvPr>
          <p:cNvSpPr>
            <a:spLocks noGrp="1"/>
          </p:cNvSpPr>
          <p:nvPr>
            <p:ph type="title" hasCustomPrompt="1"/>
          </p:nvPr>
        </p:nvSpPr>
        <p:spPr>
          <a:xfrm>
            <a:off x="924195" y="2687593"/>
            <a:ext cx="8914895" cy="3359448"/>
          </a:xfrm>
        </p:spPr>
        <p:txBody>
          <a:bodyPr/>
          <a:lstStyle>
            <a:lvl1pPr>
              <a:defRPr sz="10915" cap="all" baseline="0">
                <a:solidFill>
                  <a:schemeClr val="tx2"/>
                </a:solidFill>
              </a:defRPr>
            </a:lvl1pPr>
          </a:lstStyle>
          <a:p>
            <a:r>
              <a:rPr lang="en-US"/>
              <a:t>CLICK TO EDIT MASTER TITLE STYLE</a:t>
            </a:r>
          </a:p>
        </p:txBody>
      </p:sp>
    </p:spTree>
    <p:extLst>
      <p:ext uri="{BB962C8B-B14F-4D97-AF65-F5344CB8AC3E}">
        <p14:creationId xmlns:p14="http://schemas.microsoft.com/office/powerpoint/2010/main" val="411596103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_Section Slide">
    <p:spTree>
      <p:nvGrpSpPr>
        <p:cNvPr id="1" name=""/>
        <p:cNvGrpSpPr/>
        <p:nvPr/>
      </p:nvGrpSpPr>
      <p:grpSpPr>
        <a:xfrm>
          <a:off x="0" y="0"/>
          <a:ext cx="0" cy="0"/>
          <a:chOff x="0" y="0"/>
          <a:chExt cx="0" cy="0"/>
        </a:xfrm>
      </p:grpSpPr>
      <p:sp>
        <p:nvSpPr>
          <p:cNvPr id="18" name="White Navpanel">
            <a:extLst>
              <a:ext uri="{FF2B5EF4-FFF2-40B4-BE49-F238E27FC236}">
                <a16:creationId xmlns:a16="http://schemas.microsoft.com/office/drawing/2014/main" id="{880642E4-1A1B-4275-8F5E-F482874A3330}"/>
              </a:ext>
            </a:extLst>
          </p:cNvPr>
          <p:cNvSpPr/>
          <p:nvPr userDrawn="1"/>
        </p:nvSpPr>
        <p:spPr>
          <a:xfrm>
            <a:off x="1" y="1"/>
            <a:ext cx="11081011" cy="6857615"/>
          </a:xfrm>
          <a:custGeom>
            <a:avLst/>
            <a:gdLst/>
            <a:ahLst/>
            <a:cxnLst/>
            <a:rect l="l" t="t" r="r" b="b"/>
            <a:pathLst>
              <a:path w="18272125" h="11308715">
                <a:moveTo>
                  <a:pt x="0" y="11308556"/>
                </a:moveTo>
                <a:lnTo>
                  <a:pt x="18271694" y="11308556"/>
                </a:lnTo>
                <a:lnTo>
                  <a:pt x="18271694" y="0"/>
                </a:lnTo>
                <a:lnTo>
                  <a:pt x="0" y="0"/>
                </a:lnTo>
                <a:lnTo>
                  <a:pt x="0" y="11308556"/>
                </a:lnTo>
                <a:close/>
              </a:path>
            </a:pathLst>
          </a:custGeom>
          <a:solidFill>
            <a:schemeClr val="accent1"/>
          </a:solidFill>
        </p:spPr>
        <p:txBody>
          <a:bodyPr wrap="square" lIns="0" tIns="0" rIns="0" bIns="0" rtlCol="0"/>
          <a:lstStyle/>
          <a:p>
            <a:endParaRPr sz="1092" dirty="0"/>
          </a:p>
        </p:txBody>
      </p:sp>
      <p:pic>
        <p:nvPicPr>
          <p:cNvPr id="19" name="Logo Deep Blue">
            <a:extLst>
              <a:ext uri="{FF2B5EF4-FFF2-40B4-BE49-F238E27FC236}">
                <a16:creationId xmlns:a16="http://schemas.microsoft.com/office/drawing/2014/main" id="{09DEA373-9ECC-4E81-A442-7895A9C2D48E}"/>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11484356" y="349330"/>
            <a:ext cx="710109" cy="748566"/>
          </a:xfrm>
          <a:prstGeom prst="rect">
            <a:avLst/>
          </a:prstGeom>
        </p:spPr>
      </p:pic>
      <p:pic>
        <p:nvPicPr>
          <p:cNvPr id="23" name="Logo White Screened">
            <a:extLst>
              <a:ext uri="{FF2B5EF4-FFF2-40B4-BE49-F238E27FC236}">
                <a16:creationId xmlns:a16="http://schemas.microsoft.com/office/drawing/2014/main" id="{63465ECA-356A-4DBC-99F7-1D98C82528E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797" y="9627"/>
            <a:ext cx="5774589" cy="6858000"/>
          </a:xfrm>
          <a:prstGeom prst="rect">
            <a:avLst/>
          </a:prstGeom>
        </p:spPr>
      </p:pic>
      <p:sp>
        <p:nvSpPr>
          <p:cNvPr id="27" name="Placeholder - Slide Number">
            <a:extLst>
              <a:ext uri="{FF2B5EF4-FFF2-40B4-BE49-F238E27FC236}">
                <a16:creationId xmlns:a16="http://schemas.microsoft.com/office/drawing/2014/main" id="{C2091B66-1A16-4E18-AC44-1F5E754E98DB}"/>
              </a:ext>
            </a:extLst>
          </p:cNvPr>
          <p:cNvSpPr>
            <a:spLocks noGrp="1"/>
          </p:cNvSpPr>
          <p:nvPr>
            <p:ph type="sldNum" sz="quarter" idx="12"/>
          </p:nvPr>
        </p:nvSpPr>
        <p:spPr>
          <a:xfrm>
            <a:off x="8778242" y="6377941"/>
            <a:ext cx="2804160" cy="276999"/>
          </a:xfrm>
          <a:prstGeom prst="rect">
            <a:avLst/>
          </a:prstGeom>
        </p:spPr>
        <p:txBody>
          <a:bodyPr/>
          <a:lstStyle/>
          <a:p>
            <a:fld id="{B6F15528-21DE-4FAA-801E-634DDDAF4B2B}" type="slidenum">
              <a:rPr lang="en-US" smtClean="0"/>
              <a:t>‹#›</a:t>
            </a:fld>
            <a:endParaRPr lang="en-US" dirty="0"/>
          </a:p>
        </p:txBody>
      </p:sp>
      <p:sp>
        <p:nvSpPr>
          <p:cNvPr id="3" name="Placeholder - Footer">
            <a:extLst>
              <a:ext uri="{FF2B5EF4-FFF2-40B4-BE49-F238E27FC236}">
                <a16:creationId xmlns:a16="http://schemas.microsoft.com/office/drawing/2014/main" id="{751A8A0D-DE7C-4DCF-B62C-DE567738671C}"/>
              </a:ext>
            </a:extLst>
          </p:cNvPr>
          <p:cNvSpPr>
            <a:spLocks noGrp="1"/>
          </p:cNvSpPr>
          <p:nvPr>
            <p:ph type="ftr" sz="quarter" idx="10"/>
          </p:nvPr>
        </p:nvSpPr>
        <p:spPr/>
        <p:txBody>
          <a:bodyPr/>
          <a:lstStyle/>
          <a:p>
            <a:r>
              <a:rPr lang="en-US" dirty="0"/>
              <a:t>© 2021 United Way of Greater Cleveland</a:t>
            </a:r>
          </a:p>
        </p:txBody>
      </p:sp>
      <p:sp>
        <p:nvSpPr>
          <p:cNvPr id="21" name="Placeholder - Date">
            <a:extLst>
              <a:ext uri="{FF2B5EF4-FFF2-40B4-BE49-F238E27FC236}">
                <a16:creationId xmlns:a16="http://schemas.microsoft.com/office/drawing/2014/main" id="{FD48E56D-146E-487C-B944-8B9503BC69F2}"/>
              </a:ext>
            </a:extLst>
          </p:cNvPr>
          <p:cNvSpPr>
            <a:spLocks noGrp="1"/>
          </p:cNvSpPr>
          <p:nvPr>
            <p:ph type="dt" sz="half" idx="6"/>
          </p:nvPr>
        </p:nvSpPr>
        <p:spPr>
          <a:xfrm>
            <a:off x="609600" y="6377940"/>
            <a:ext cx="2804160" cy="342900"/>
          </a:xfrm>
          <a:prstGeom prst="rect">
            <a:avLst/>
          </a:prstGeom>
        </p:spPr>
        <p:txBody>
          <a:bodyPr lIns="0" tIns="0" rIns="0" bIns="0"/>
          <a:lstStyle>
            <a:lvl1pPr algn="l">
              <a:defRPr>
                <a:solidFill>
                  <a:schemeClr val="tx1">
                    <a:tint val="75000"/>
                  </a:schemeClr>
                </a:solidFill>
              </a:defRPr>
            </a:lvl1pPr>
          </a:lstStyle>
          <a:p>
            <a:fld id="{ACD0A6D0-14F2-4A87-92D4-895103462415}" type="datetime1">
              <a:rPr lang="en-US" smtClean="0"/>
              <a:t>9/30/2021</a:t>
            </a:fld>
            <a:endParaRPr lang="en-US" dirty="0"/>
          </a:p>
        </p:txBody>
      </p:sp>
      <p:sp>
        <p:nvSpPr>
          <p:cNvPr id="2" name="Title">
            <a:extLst>
              <a:ext uri="{FF2B5EF4-FFF2-40B4-BE49-F238E27FC236}">
                <a16:creationId xmlns:a16="http://schemas.microsoft.com/office/drawing/2014/main" id="{379309B3-7C6F-4AAA-BAD6-8CDB1D806383}"/>
              </a:ext>
            </a:extLst>
          </p:cNvPr>
          <p:cNvSpPr>
            <a:spLocks noGrp="1"/>
          </p:cNvSpPr>
          <p:nvPr>
            <p:ph type="title"/>
          </p:nvPr>
        </p:nvSpPr>
        <p:spPr>
          <a:xfrm>
            <a:off x="924195" y="2687593"/>
            <a:ext cx="8914895" cy="3359448"/>
          </a:xfrm>
        </p:spPr>
        <p:txBody>
          <a:bodyPr/>
          <a:lstStyle>
            <a:lvl1pPr>
              <a:defRPr sz="10915" cap="all" baseline="0">
                <a:solidFill>
                  <a:schemeClr val="tx2"/>
                </a:solidFill>
              </a:defRPr>
            </a:lvl1pPr>
          </a:lstStyle>
          <a:p>
            <a:r>
              <a:rPr lang="en-US"/>
              <a:t>Click to edit Master title style</a:t>
            </a:r>
          </a:p>
        </p:txBody>
      </p:sp>
    </p:spTree>
    <p:extLst>
      <p:ext uri="{BB962C8B-B14F-4D97-AF65-F5344CB8AC3E}">
        <p14:creationId xmlns:p14="http://schemas.microsoft.com/office/powerpoint/2010/main" val="238310820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_Title and Content">
    <p:bg>
      <p:bgPr>
        <a:solidFill>
          <a:schemeClr val="accent1"/>
        </a:solidFill>
        <a:effectLst/>
      </p:bgPr>
    </p:bg>
    <p:spTree>
      <p:nvGrpSpPr>
        <p:cNvPr id="1" name=""/>
        <p:cNvGrpSpPr/>
        <p:nvPr/>
      </p:nvGrpSpPr>
      <p:grpSpPr>
        <a:xfrm>
          <a:off x="0" y="0"/>
          <a:ext cx="0" cy="0"/>
          <a:chOff x="0" y="0"/>
          <a:chExt cx="0" cy="0"/>
        </a:xfrm>
      </p:grpSpPr>
      <p:grpSp>
        <p:nvGrpSpPr>
          <p:cNvPr id="7" name="Logo Deep Blue">
            <a:extLst>
              <a:ext uri="{FF2B5EF4-FFF2-40B4-BE49-F238E27FC236}">
                <a16:creationId xmlns:a16="http://schemas.microsoft.com/office/drawing/2014/main" id="{96390122-1611-4C95-8B0A-6FCB60BE1D5E}"/>
              </a:ext>
            </a:extLst>
          </p:cNvPr>
          <p:cNvGrpSpPr/>
          <p:nvPr userDrawn="1"/>
        </p:nvGrpSpPr>
        <p:grpSpPr>
          <a:xfrm>
            <a:off x="11459357" y="355575"/>
            <a:ext cx="732910" cy="740898"/>
            <a:chOff x="18896003" y="586369"/>
            <a:chExt cx="1208538" cy="1221796"/>
          </a:xfrm>
        </p:grpSpPr>
        <p:sp>
          <p:nvSpPr>
            <p:cNvPr id="8" name="object 19">
              <a:extLst>
                <a:ext uri="{FF2B5EF4-FFF2-40B4-BE49-F238E27FC236}">
                  <a16:creationId xmlns:a16="http://schemas.microsoft.com/office/drawing/2014/main" id="{2D0E4397-FFD9-46F5-86A5-9671CAFDB4FB}"/>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chemeClr val="tx2"/>
            </a:solidFill>
          </p:spPr>
          <p:txBody>
            <a:bodyPr wrap="square" lIns="0" tIns="0" rIns="0" bIns="0" rtlCol="0"/>
            <a:lstStyle/>
            <a:p>
              <a:endParaRPr sz="1092" dirty="0"/>
            </a:p>
          </p:txBody>
        </p:sp>
        <p:sp>
          <p:nvSpPr>
            <p:cNvPr id="9" name="object 20">
              <a:extLst>
                <a:ext uri="{FF2B5EF4-FFF2-40B4-BE49-F238E27FC236}">
                  <a16:creationId xmlns:a16="http://schemas.microsoft.com/office/drawing/2014/main" id="{1DB199A6-31FC-4E6B-B8D1-115855036959}"/>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chemeClr val="tx2"/>
            </a:solidFill>
          </p:spPr>
          <p:txBody>
            <a:bodyPr wrap="square" lIns="0" tIns="0" rIns="0" bIns="0" rtlCol="0"/>
            <a:lstStyle/>
            <a:p>
              <a:endParaRPr sz="1092" dirty="0"/>
            </a:p>
          </p:txBody>
        </p:sp>
        <p:sp>
          <p:nvSpPr>
            <p:cNvPr id="10" name="object 21">
              <a:extLst>
                <a:ext uri="{FF2B5EF4-FFF2-40B4-BE49-F238E27FC236}">
                  <a16:creationId xmlns:a16="http://schemas.microsoft.com/office/drawing/2014/main" id="{97B2D835-1A0B-4536-A239-4C01CDD45751}"/>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dirty="0"/>
            </a:p>
          </p:txBody>
        </p:sp>
        <p:sp>
          <p:nvSpPr>
            <p:cNvPr id="11" name="object 22">
              <a:extLst>
                <a:ext uri="{FF2B5EF4-FFF2-40B4-BE49-F238E27FC236}">
                  <a16:creationId xmlns:a16="http://schemas.microsoft.com/office/drawing/2014/main" id="{46E6A622-86BC-4F33-A43B-82EA07253A3F}"/>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dirty="0"/>
            </a:p>
          </p:txBody>
        </p:sp>
        <p:sp>
          <p:nvSpPr>
            <p:cNvPr id="12" name="object 23">
              <a:extLst>
                <a:ext uri="{FF2B5EF4-FFF2-40B4-BE49-F238E27FC236}">
                  <a16:creationId xmlns:a16="http://schemas.microsoft.com/office/drawing/2014/main" id="{D9AD9C6F-E9F8-42E9-83E5-6F1176B0A27D}"/>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dirty="0"/>
            </a:p>
          </p:txBody>
        </p:sp>
        <p:sp>
          <p:nvSpPr>
            <p:cNvPr id="13" name="object 24">
              <a:extLst>
                <a:ext uri="{FF2B5EF4-FFF2-40B4-BE49-F238E27FC236}">
                  <a16:creationId xmlns:a16="http://schemas.microsoft.com/office/drawing/2014/main" id="{C67227B3-EC84-4D84-A7AE-07CAC14345F0}"/>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dirty="0"/>
            </a:p>
          </p:txBody>
        </p:sp>
        <p:sp>
          <p:nvSpPr>
            <p:cNvPr id="14" name="object 25">
              <a:extLst>
                <a:ext uri="{FF2B5EF4-FFF2-40B4-BE49-F238E27FC236}">
                  <a16:creationId xmlns:a16="http://schemas.microsoft.com/office/drawing/2014/main" id="{F5EF72E7-FE0E-41A2-B879-55D2E9B654F6}"/>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dirty="0"/>
            </a:p>
          </p:txBody>
        </p:sp>
        <p:sp>
          <p:nvSpPr>
            <p:cNvPr id="15" name="object 26">
              <a:extLst>
                <a:ext uri="{FF2B5EF4-FFF2-40B4-BE49-F238E27FC236}">
                  <a16:creationId xmlns:a16="http://schemas.microsoft.com/office/drawing/2014/main" id="{A2CBA1C5-9531-4519-ADD0-B51E79195A8B}"/>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dirty="0"/>
            </a:p>
          </p:txBody>
        </p:sp>
        <p:sp>
          <p:nvSpPr>
            <p:cNvPr id="16" name="object 27">
              <a:extLst>
                <a:ext uri="{FF2B5EF4-FFF2-40B4-BE49-F238E27FC236}">
                  <a16:creationId xmlns:a16="http://schemas.microsoft.com/office/drawing/2014/main" id="{5C2A5913-4205-4099-862A-976A3CB848EF}"/>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dirty="0"/>
            </a:p>
          </p:txBody>
        </p:sp>
      </p:grpSp>
      <p:sp>
        <p:nvSpPr>
          <p:cNvPr id="6" name="Placeholder - Slide Number"/>
          <p:cNvSpPr>
            <a:spLocks noGrp="1"/>
          </p:cNvSpPr>
          <p:nvPr>
            <p:ph type="sldNum" sz="quarter" idx="7"/>
          </p:nvPr>
        </p:nvSpPr>
        <p:spPr>
          <a:xfrm>
            <a:off x="9117684" y="6377941"/>
            <a:ext cx="2804160" cy="276999"/>
          </a:xfrm>
          <a:prstGeom prst="rect">
            <a:avLst/>
          </a:prstGeom>
        </p:spPr>
        <p:txBody>
          <a:bodyPr lIns="0" tIns="0" rIns="0" bIns="0"/>
          <a:lstStyle>
            <a:lvl1pPr algn="r">
              <a:defRPr>
                <a:solidFill>
                  <a:schemeClr val="tx2"/>
                </a:solidFill>
              </a:defRPr>
            </a:lvl1pPr>
          </a:lstStyle>
          <a:p>
            <a:fld id="{B6F15528-21DE-4FAA-801E-634DDDAF4B2B}" type="slidenum">
              <a:rPr lang="en-US" smtClean="0"/>
              <a:pPr/>
              <a:t>‹#›</a:t>
            </a:fld>
            <a:endParaRPr lang="en-US" dirty="0"/>
          </a:p>
        </p:txBody>
      </p:sp>
      <p:sp>
        <p:nvSpPr>
          <p:cNvPr id="4" name="Placeholder - Footer"/>
          <p:cNvSpPr>
            <a:spLocks noGrp="1"/>
          </p:cNvSpPr>
          <p:nvPr>
            <p:ph type="ftr" sz="quarter" idx="5"/>
          </p:nvPr>
        </p:nvSpPr>
        <p:spPr>
          <a:xfrm>
            <a:off x="4151175" y="6377940"/>
            <a:ext cx="3901440" cy="553998"/>
          </a:xfrm>
          <a:prstGeom prst="rect">
            <a:avLst/>
          </a:prstGeom>
        </p:spPr>
        <p:txBody>
          <a:bodyPr lIns="0" tIns="0" rIns="0" bIns="0"/>
          <a:lstStyle>
            <a:lvl1pPr algn="ctr">
              <a:defRPr>
                <a:solidFill>
                  <a:schemeClr val="tx2"/>
                </a:solidFill>
              </a:defRPr>
            </a:lvl1pPr>
          </a:lstStyle>
          <a:p>
            <a:r>
              <a:rPr lang="en-US" dirty="0"/>
              <a:t>© 2021 United Way of Greater Cleveland</a:t>
            </a:r>
          </a:p>
        </p:txBody>
      </p:sp>
      <p:sp>
        <p:nvSpPr>
          <p:cNvPr id="5" name="Placeholder - Date"/>
          <p:cNvSpPr>
            <a:spLocks noGrp="1"/>
          </p:cNvSpPr>
          <p:nvPr>
            <p:ph type="dt" sz="half" idx="6"/>
          </p:nvPr>
        </p:nvSpPr>
        <p:spPr>
          <a:xfrm>
            <a:off x="281947" y="6377940"/>
            <a:ext cx="2804160" cy="167972"/>
          </a:xfrm>
          <a:prstGeom prst="rect">
            <a:avLst/>
          </a:prstGeom>
        </p:spPr>
        <p:txBody>
          <a:bodyPr lIns="0" tIns="0" rIns="0" bIns="0"/>
          <a:lstStyle>
            <a:lvl1pPr algn="l">
              <a:defRPr>
                <a:solidFill>
                  <a:schemeClr val="tx2"/>
                </a:solidFill>
              </a:defRPr>
            </a:lvl1pPr>
          </a:lstStyle>
          <a:p>
            <a:fld id="{45D4DF6F-5069-470D-9AAF-FD2F2E8626EB}" type="datetime1">
              <a:rPr lang="en-US" smtClean="0"/>
              <a:t>9/30/2021</a:t>
            </a:fld>
            <a:endParaRPr lang="en-US" dirty="0"/>
          </a:p>
        </p:txBody>
      </p:sp>
      <p:sp>
        <p:nvSpPr>
          <p:cNvPr id="18" name="Content Placeholder">
            <a:extLst>
              <a:ext uri="{FF2B5EF4-FFF2-40B4-BE49-F238E27FC236}">
                <a16:creationId xmlns:a16="http://schemas.microsoft.com/office/drawing/2014/main" id="{8656494B-5BA3-4A4C-8B93-EE9F7A714896}"/>
              </a:ext>
            </a:extLst>
          </p:cNvPr>
          <p:cNvSpPr>
            <a:spLocks noGrp="1"/>
          </p:cNvSpPr>
          <p:nvPr>
            <p:ph sz="quarter" idx="10"/>
          </p:nvPr>
        </p:nvSpPr>
        <p:spPr>
          <a:xfrm>
            <a:off x="289648" y="1310734"/>
            <a:ext cx="11621482" cy="4846085"/>
          </a:xfrm>
          <a:prstGeom prst="rect">
            <a:avLst/>
          </a:prstGeom>
        </p:spPr>
        <p:txBody>
          <a:bodyPr/>
          <a:lstStyle>
            <a:lvl1pPr>
              <a:defRPr sz="2911">
                <a:solidFill>
                  <a:schemeClr val="tx2"/>
                </a:solidFill>
              </a:defRPr>
            </a:lvl1pPr>
            <a:lvl2pPr>
              <a:defRPr sz="2668">
                <a:solidFill>
                  <a:schemeClr val="tx2"/>
                </a:solidFill>
              </a:defRPr>
            </a:lvl2pPr>
            <a:lvl3pPr>
              <a:defRPr sz="2426">
                <a:solidFill>
                  <a:schemeClr val="tx2"/>
                </a:solidFill>
              </a:defRPr>
            </a:lvl3pPr>
            <a:lvl4pPr>
              <a:defRPr sz="2183">
                <a:solidFill>
                  <a:schemeClr val="tx2"/>
                </a:solidFill>
              </a:defRPr>
            </a:lvl4pPr>
            <a:lvl5pPr>
              <a:defRPr sz="2183">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p:cNvSpPr>
            <a:spLocks noGrp="1"/>
          </p:cNvSpPr>
          <p:nvPr>
            <p:ph type="title"/>
          </p:nvPr>
        </p:nvSpPr>
        <p:spPr>
          <a:xfrm>
            <a:off x="273415" y="261780"/>
            <a:ext cx="11071656" cy="769873"/>
          </a:xfrm>
        </p:spPr>
        <p:txBody>
          <a:bodyPr lIns="0" tIns="0" rIns="0" bIns="0"/>
          <a:lstStyle>
            <a:lvl1pPr>
              <a:defRPr sz="5003" b="0" i="0" cap="all" baseline="0">
                <a:solidFill>
                  <a:schemeClr val="tx2"/>
                </a:solidFill>
                <a:latin typeface="League Gothic"/>
                <a:cs typeface="League Gothic"/>
              </a:defRPr>
            </a:lvl1pPr>
          </a:lstStyle>
          <a:p>
            <a:r>
              <a:rPr lang="en-US"/>
              <a:t>Click to edit Master title style</a:t>
            </a:r>
            <a:endParaRPr/>
          </a:p>
        </p:txBody>
      </p:sp>
    </p:spTree>
    <p:extLst>
      <p:ext uri="{BB962C8B-B14F-4D97-AF65-F5344CB8AC3E}">
        <p14:creationId xmlns:p14="http://schemas.microsoft.com/office/powerpoint/2010/main" val="9859972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Title Slide - White">
    <p:spTree>
      <p:nvGrpSpPr>
        <p:cNvPr id="1" name=""/>
        <p:cNvGrpSpPr/>
        <p:nvPr/>
      </p:nvGrpSpPr>
      <p:grpSpPr>
        <a:xfrm>
          <a:off x="0" y="0"/>
          <a:ext cx="0" cy="0"/>
          <a:chOff x="0" y="0"/>
          <a:chExt cx="0" cy="0"/>
        </a:xfrm>
      </p:grpSpPr>
      <p:sp>
        <p:nvSpPr>
          <p:cNvPr id="3" name="Holder 3"/>
          <p:cNvSpPr>
            <a:spLocks noGrp="1"/>
          </p:cNvSpPr>
          <p:nvPr>
            <p:ph type="subTitle" idx="4"/>
          </p:nvPr>
        </p:nvSpPr>
        <p:spPr>
          <a:xfrm>
            <a:off x="914399" y="3840481"/>
            <a:ext cx="10363200" cy="223963"/>
          </a:xfrm>
          <a:prstGeom prst="rect">
            <a:avLst/>
          </a:prstGeom>
        </p:spPr>
        <p:txBody>
          <a:bodyPr wrap="square" lIns="0" tIns="0" rIns="0" bIns="0">
            <a:spAutoFit/>
          </a:bodyPr>
          <a:lstStyle>
            <a:lvl1pPr>
              <a:defRPr sz="1455" b="1">
                <a:solidFill>
                  <a:schemeClr val="tx2"/>
                </a:solidFill>
              </a:defRPr>
            </a:lvl1pPr>
          </a:lstStyle>
          <a:p>
            <a:r>
              <a:rPr lang="en-US"/>
              <a:t>Click to edit Master subtitle style</a:t>
            </a:r>
            <a:endParaRPr/>
          </a:p>
        </p:txBody>
      </p:sp>
      <p:sp>
        <p:nvSpPr>
          <p:cNvPr id="4" name="Holder 4"/>
          <p:cNvSpPr>
            <a:spLocks noGrp="1"/>
          </p:cNvSpPr>
          <p:nvPr>
            <p:ph type="ftr" sz="quarter" idx="5"/>
          </p:nvPr>
        </p:nvSpPr>
        <p:spPr>
          <a:xfrm>
            <a:off x="4145280" y="6377941"/>
            <a:ext cx="3901440" cy="553998"/>
          </a:xfrm>
          <a:prstGeom prst="rect">
            <a:avLst/>
          </a:prstGeom>
        </p:spPr>
        <p:txBody>
          <a:bodyPr lIns="0" tIns="0" rIns="0" bIns="0"/>
          <a:lstStyle>
            <a:lvl1pPr algn="ctr">
              <a:defRPr>
                <a:solidFill>
                  <a:schemeClr val="tx2"/>
                </a:solidFill>
              </a:defRPr>
            </a:lvl1pPr>
          </a:lstStyle>
          <a:p>
            <a:r>
              <a:rPr lang="en-US" dirty="0"/>
              <a:t>© 2021 United Way of Greater Cleveland</a:t>
            </a:r>
          </a:p>
        </p:txBody>
      </p:sp>
      <p:sp>
        <p:nvSpPr>
          <p:cNvPr id="5" name="Holder 5"/>
          <p:cNvSpPr>
            <a:spLocks noGrp="1"/>
          </p:cNvSpPr>
          <p:nvPr>
            <p:ph type="dt" sz="half" idx="6"/>
          </p:nvPr>
        </p:nvSpPr>
        <p:spPr>
          <a:xfrm>
            <a:off x="609600" y="6377941"/>
            <a:ext cx="2804160" cy="167972"/>
          </a:xfrm>
          <a:prstGeom prst="rect">
            <a:avLst/>
          </a:prstGeom>
        </p:spPr>
        <p:txBody>
          <a:bodyPr lIns="0" tIns="0" rIns="0" bIns="0"/>
          <a:lstStyle>
            <a:lvl1pPr algn="l">
              <a:defRPr>
                <a:solidFill>
                  <a:schemeClr val="tx2"/>
                </a:solidFill>
              </a:defRPr>
            </a:lvl1pPr>
          </a:lstStyle>
          <a:p>
            <a:fld id="{DF611FD9-AA7C-443B-93B3-3805531EF347}" type="datetime1">
              <a:rPr lang="en-US" smtClean="0"/>
              <a:t>9/30/2021</a:t>
            </a:fld>
            <a:endParaRPr lang="en-US" dirty="0"/>
          </a:p>
        </p:txBody>
      </p:sp>
      <p:sp>
        <p:nvSpPr>
          <p:cNvPr id="6" name="Subtitle"/>
          <p:cNvSpPr>
            <a:spLocks noGrp="1"/>
          </p:cNvSpPr>
          <p:nvPr>
            <p:ph type="sldNum" sz="quarter" idx="7"/>
          </p:nvPr>
        </p:nvSpPr>
        <p:spPr>
          <a:xfrm>
            <a:off x="8778242" y="6377942"/>
            <a:ext cx="2804160" cy="276999"/>
          </a:xfrm>
          <a:prstGeom prst="rect">
            <a:avLst/>
          </a:prstGeom>
        </p:spPr>
        <p:txBody>
          <a:bodyPr lIns="0" tIns="0" rIns="0" bIns="0"/>
          <a:lstStyle>
            <a:lvl1pPr algn="r">
              <a:defRPr>
                <a:solidFill>
                  <a:schemeClr val="tx2"/>
                </a:solidFill>
              </a:defRPr>
            </a:lvl1pPr>
          </a:lstStyle>
          <a:p>
            <a:fld id="{B6F15528-21DE-4FAA-801E-634DDDAF4B2B}" type="slidenum">
              <a:rPr lang="en-US" smtClean="0"/>
              <a:pPr/>
              <a:t>‹#›</a:t>
            </a:fld>
            <a:endParaRPr lang="en-US" dirty="0"/>
          </a:p>
        </p:txBody>
      </p:sp>
      <p:sp>
        <p:nvSpPr>
          <p:cNvPr id="2" name="Title"/>
          <p:cNvSpPr>
            <a:spLocks noGrp="1"/>
          </p:cNvSpPr>
          <p:nvPr>
            <p:ph type="ctrTitle"/>
          </p:nvPr>
        </p:nvSpPr>
        <p:spPr>
          <a:xfrm>
            <a:off x="914401" y="2125980"/>
            <a:ext cx="10363201" cy="1269578"/>
          </a:xfrm>
          <a:prstGeom prst="rect">
            <a:avLst/>
          </a:prstGeom>
        </p:spPr>
        <p:txBody>
          <a:bodyPr wrap="square" lIns="0" tIns="0" rIns="0" bIns="0">
            <a:spAutoFit/>
          </a:bodyPr>
          <a:lstStyle>
            <a:lvl1pPr>
              <a:defRPr cap="all" baseline="0"/>
            </a:lvl1pPr>
          </a:lstStyle>
          <a:p>
            <a:r>
              <a:rPr lang="en-US"/>
              <a:t>Click to edit Master title style</a:t>
            </a:r>
            <a:endParaRPr/>
          </a:p>
        </p:txBody>
      </p:sp>
    </p:spTree>
    <p:extLst>
      <p:ext uri="{BB962C8B-B14F-4D97-AF65-F5344CB8AC3E}">
        <p14:creationId xmlns:p14="http://schemas.microsoft.com/office/powerpoint/2010/main" val="265322883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73415" y="261780"/>
            <a:ext cx="11071656" cy="769873"/>
          </a:xfrm>
        </p:spPr>
        <p:txBody>
          <a:bodyPr lIns="0" tIns="0" rIns="0" bIns="0"/>
          <a:lstStyle>
            <a:lvl1pPr>
              <a:defRPr sz="5003" b="0" i="0" cap="all" baseline="0">
                <a:solidFill>
                  <a:srgbClr val="FF5600"/>
                </a:solidFill>
                <a:latin typeface="League Gothic"/>
                <a:cs typeface="League Gothic"/>
              </a:defRPr>
            </a:lvl1pPr>
          </a:lstStyle>
          <a:p>
            <a:r>
              <a:rPr lang="en-US"/>
              <a:t>Click to edit Master title style</a:t>
            </a:r>
            <a:endParaRPr/>
          </a:p>
        </p:txBody>
      </p:sp>
      <p:sp>
        <p:nvSpPr>
          <p:cNvPr id="4" name="Holder 4"/>
          <p:cNvSpPr>
            <a:spLocks noGrp="1"/>
          </p:cNvSpPr>
          <p:nvPr>
            <p:ph type="ftr" sz="quarter" idx="5"/>
          </p:nvPr>
        </p:nvSpPr>
        <p:spPr>
          <a:xfrm>
            <a:off x="4151175" y="6377940"/>
            <a:ext cx="3901440" cy="553998"/>
          </a:xfrm>
          <a:prstGeom prst="rect">
            <a:avLst/>
          </a:prstGeom>
        </p:spPr>
        <p:txBody>
          <a:bodyPr lIns="0" tIns="0" rIns="0" bIns="0"/>
          <a:lstStyle>
            <a:lvl1pPr algn="ctr">
              <a:defRPr>
                <a:solidFill>
                  <a:schemeClr val="tx2"/>
                </a:solidFill>
              </a:defRPr>
            </a:lvl1pPr>
          </a:lstStyle>
          <a:p>
            <a:r>
              <a:rPr lang="en-US" dirty="0"/>
              <a:t>© 2021 United Way of Greater Cleveland</a:t>
            </a:r>
          </a:p>
        </p:txBody>
      </p:sp>
      <p:sp>
        <p:nvSpPr>
          <p:cNvPr id="5" name="Holder 5"/>
          <p:cNvSpPr>
            <a:spLocks noGrp="1"/>
          </p:cNvSpPr>
          <p:nvPr>
            <p:ph type="dt" sz="half" idx="6"/>
          </p:nvPr>
        </p:nvSpPr>
        <p:spPr>
          <a:xfrm>
            <a:off x="281947" y="6377940"/>
            <a:ext cx="2804160" cy="167972"/>
          </a:xfrm>
          <a:prstGeom prst="rect">
            <a:avLst/>
          </a:prstGeom>
        </p:spPr>
        <p:txBody>
          <a:bodyPr lIns="0" tIns="0" rIns="0" bIns="0"/>
          <a:lstStyle>
            <a:lvl1pPr algn="l">
              <a:defRPr>
                <a:solidFill>
                  <a:schemeClr val="tx2"/>
                </a:solidFill>
              </a:defRPr>
            </a:lvl1pPr>
          </a:lstStyle>
          <a:p>
            <a:fld id="{58422C02-8CAE-44FC-8E1C-475CCA93C74D}" type="datetime1">
              <a:rPr lang="en-US" smtClean="0"/>
              <a:t>9/30/2021</a:t>
            </a:fld>
            <a:endParaRPr lang="en-US" dirty="0"/>
          </a:p>
        </p:txBody>
      </p:sp>
      <p:sp>
        <p:nvSpPr>
          <p:cNvPr id="6" name="Holder 6"/>
          <p:cNvSpPr>
            <a:spLocks noGrp="1"/>
          </p:cNvSpPr>
          <p:nvPr>
            <p:ph type="sldNum" sz="quarter" idx="7"/>
          </p:nvPr>
        </p:nvSpPr>
        <p:spPr>
          <a:xfrm>
            <a:off x="9117684" y="6377941"/>
            <a:ext cx="2804160" cy="276999"/>
          </a:xfrm>
          <a:prstGeom prst="rect">
            <a:avLst/>
          </a:prstGeom>
        </p:spPr>
        <p:txBody>
          <a:bodyPr lIns="0" tIns="0" rIns="0" bIns="0"/>
          <a:lstStyle>
            <a:lvl1pPr algn="r">
              <a:defRPr>
                <a:solidFill>
                  <a:schemeClr val="tx2"/>
                </a:solidFill>
              </a:defRPr>
            </a:lvl1pPr>
          </a:lstStyle>
          <a:p>
            <a:fld id="{B6F15528-21DE-4FAA-801E-634DDDAF4B2B}" type="slidenum">
              <a:rPr lang="en-US" smtClean="0"/>
              <a:pPr/>
              <a:t>‹#›</a:t>
            </a:fld>
            <a:endParaRPr lang="en-US" dirty="0"/>
          </a:p>
        </p:txBody>
      </p:sp>
      <p:grpSp>
        <p:nvGrpSpPr>
          <p:cNvPr id="7" name="Group 6">
            <a:extLst>
              <a:ext uri="{FF2B5EF4-FFF2-40B4-BE49-F238E27FC236}">
                <a16:creationId xmlns:a16="http://schemas.microsoft.com/office/drawing/2014/main" id="{96390122-1611-4C95-8B0A-6FCB60BE1D5E}"/>
              </a:ext>
            </a:extLst>
          </p:cNvPr>
          <p:cNvGrpSpPr/>
          <p:nvPr userDrawn="1"/>
        </p:nvGrpSpPr>
        <p:grpSpPr>
          <a:xfrm>
            <a:off x="11459357" y="355575"/>
            <a:ext cx="732910" cy="740898"/>
            <a:chOff x="18896003" y="586369"/>
            <a:chExt cx="1208538" cy="1221796"/>
          </a:xfrm>
        </p:grpSpPr>
        <p:sp>
          <p:nvSpPr>
            <p:cNvPr id="8" name="object 19">
              <a:extLst>
                <a:ext uri="{FF2B5EF4-FFF2-40B4-BE49-F238E27FC236}">
                  <a16:creationId xmlns:a16="http://schemas.microsoft.com/office/drawing/2014/main" id="{2D0E4397-FFD9-46F5-86A5-9671CAFDB4FB}"/>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dirty="0"/>
            </a:p>
          </p:txBody>
        </p:sp>
        <p:sp>
          <p:nvSpPr>
            <p:cNvPr id="9" name="object 20">
              <a:extLst>
                <a:ext uri="{FF2B5EF4-FFF2-40B4-BE49-F238E27FC236}">
                  <a16:creationId xmlns:a16="http://schemas.microsoft.com/office/drawing/2014/main" id="{1DB199A6-31FC-4E6B-B8D1-115855036959}"/>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rgbClr val="FF5600"/>
            </a:solidFill>
          </p:spPr>
          <p:txBody>
            <a:bodyPr wrap="square" lIns="0" tIns="0" rIns="0" bIns="0" rtlCol="0"/>
            <a:lstStyle/>
            <a:p>
              <a:endParaRPr sz="1092" dirty="0"/>
            </a:p>
          </p:txBody>
        </p:sp>
        <p:sp>
          <p:nvSpPr>
            <p:cNvPr id="10" name="object 21">
              <a:extLst>
                <a:ext uri="{FF2B5EF4-FFF2-40B4-BE49-F238E27FC236}">
                  <a16:creationId xmlns:a16="http://schemas.microsoft.com/office/drawing/2014/main" id="{97B2D835-1A0B-4536-A239-4C01CDD45751}"/>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dirty="0"/>
            </a:p>
          </p:txBody>
        </p:sp>
        <p:sp>
          <p:nvSpPr>
            <p:cNvPr id="11" name="object 22">
              <a:extLst>
                <a:ext uri="{FF2B5EF4-FFF2-40B4-BE49-F238E27FC236}">
                  <a16:creationId xmlns:a16="http://schemas.microsoft.com/office/drawing/2014/main" id="{46E6A622-86BC-4F33-A43B-82EA07253A3F}"/>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dirty="0"/>
            </a:p>
          </p:txBody>
        </p:sp>
        <p:sp>
          <p:nvSpPr>
            <p:cNvPr id="12" name="object 23">
              <a:extLst>
                <a:ext uri="{FF2B5EF4-FFF2-40B4-BE49-F238E27FC236}">
                  <a16:creationId xmlns:a16="http://schemas.microsoft.com/office/drawing/2014/main" id="{D9AD9C6F-E9F8-42E9-83E5-6F1176B0A27D}"/>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dirty="0"/>
            </a:p>
          </p:txBody>
        </p:sp>
        <p:sp>
          <p:nvSpPr>
            <p:cNvPr id="13" name="object 24">
              <a:extLst>
                <a:ext uri="{FF2B5EF4-FFF2-40B4-BE49-F238E27FC236}">
                  <a16:creationId xmlns:a16="http://schemas.microsoft.com/office/drawing/2014/main" id="{C67227B3-EC84-4D84-A7AE-07CAC14345F0}"/>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dirty="0"/>
            </a:p>
          </p:txBody>
        </p:sp>
        <p:sp>
          <p:nvSpPr>
            <p:cNvPr id="14" name="object 25">
              <a:extLst>
                <a:ext uri="{FF2B5EF4-FFF2-40B4-BE49-F238E27FC236}">
                  <a16:creationId xmlns:a16="http://schemas.microsoft.com/office/drawing/2014/main" id="{F5EF72E7-FE0E-41A2-B879-55D2E9B654F6}"/>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dirty="0"/>
            </a:p>
          </p:txBody>
        </p:sp>
        <p:sp>
          <p:nvSpPr>
            <p:cNvPr id="15" name="object 26">
              <a:extLst>
                <a:ext uri="{FF2B5EF4-FFF2-40B4-BE49-F238E27FC236}">
                  <a16:creationId xmlns:a16="http://schemas.microsoft.com/office/drawing/2014/main" id="{A2CBA1C5-9531-4519-ADD0-B51E79195A8B}"/>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dirty="0"/>
            </a:p>
          </p:txBody>
        </p:sp>
        <p:sp>
          <p:nvSpPr>
            <p:cNvPr id="16" name="object 27">
              <a:extLst>
                <a:ext uri="{FF2B5EF4-FFF2-40B4-BE49-F238E27FC236}">
                  <a16:creationId xmlns:a16="http://schemas.microsoft.com/office/drawing/2014/main" id="{5C2A5913-4205-4099-862A-976A3CB848EF}"/>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dirty="0"/>
            </a:p>
          </p:txBody>
        </p:sp>
      </p:grpSp>
      <p:sp>
        <p:nvSpPr>
          <p:cNvPr id="18" name="Content Placeholder 17">
            <a:extLst>
              <a:ext uri="{FF2B5EF4-FFF2-40B4-BE49-F238E27FC236}">
                <a16:creationId xmlns:a16="http://schemas.microsoft.com/office/drawing/2014/main" id="{8656494B-5BA3-4A4C-8B93-EE9F7A714896}"/>
              </a:ext>
            </a:extLst>
          </p:cNvPr>
          <p:cNvSpPr>
            <a:spLocks noGrp="1"/>
          </p:cNvSpPr>
          <p:nvPr>
            <p:ph sz="quarter" idx="10"/>
          </p:nvPr>
        </p:nvSpPr>
        <p:spPr>
          <a:xfrm>
            <a:off x="289648" y="1310734"/>
            <a:ext cx="11621482" cy="4846085"/>
          </a:xfrm>
          <a:prstGeom prst="rect">
            <a:avLst/>
          </a:prstGeom>
        </p:spPr>
        <p:txBody>
          <a:bodyPr/>
          <a:lstStyle>
            <a:lvl1pPr>
              <a:defRPr sz="2426">
                <a:solidFill>
                  <a:schemeClr val="tx2"/>
                </a:solidFill>
              </a:defRPr>
            </a:lvl1pPr>
            <a:lvl2pPr>
              <a:defRPr sz="2426">
                <a:solidFill>
                  <a:schemeClr val="tx2"/>
                </a:solidFill>
              </a:defRPr>
            </a:lvl2pPr>
            <a:lvl3pPr>
              <a:defRPr sz="2426">
                <a:solidFill>
                  <a:schemeClr val="tx2"/>
                </a:solidFill>
              </a:defRPr>
            </a:lvl3pPr>
            <a:lvl4pPr>
              <a:defRPr sz="2426">
                <a:solidFill>
                  <a:schemeClr val="tx2"/>
                </a:solidFill>
              </a:defRPr>
            </a:lvl4pPr>
            <a:lvl5pPr>
              <a:defRPr sz="2426">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672226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69CD2717-9E3C-4B4A-8806-D753E99ADE33}" type="datetime1">
              <a:rPr lang="en-US" smtClean="0"/>
              <a:t>9/30/2021</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r>
              <a:rPr lang="en-US"/>
              <a:t>© 2021 United Way of Greater Cleveland</a:t>
            </a:r>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46744533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a:xfrm>
            <a:off x="4145280" y="6377940"/>
            <a:ext cx="3901440" cy="553998"/>
          </a:xfrm>
          <a:prstGeom prst="rect">
            <a:avLst/>
          </a:prstGeom>
        </p:spPr>
        <p:txBody>
          <a:bodyPr lIns="0" tIns="0" rIns="0" bIns="0"/>
          <a:lstStyle>
            <a:lvl1pPr algn="ctr">
              <a:defRPr>
                <a:solidFill>
                  <a:schemeClr val="tx1">
                    <a:tint val="75000"/>
                  </a:schemeClr>
                </a:solidFill>
              </a:defRPr>
            </a:lvl1pPr>
          </a:lstStyle>
          <a:p>
            <a:r>
              <a:rPr lang="en-US" dirty="0"/>
              <a:t>© 2021 United Way of Greater Cleveland</a:t>
            </a:r>
            <a:endParaRPr dirty="0"/>
          </a:p>
        </p:txBody>
      </p:sp>
      <p:sp>
        <p:nvSpPr>
          <p:cNvPr id="3" name="Holder 3"/>
          <p:cNvSpPr>
            <a:spLocks noGrp="1"/>
          </p:cNvSpPr>
          <p:nvPr>
            <p:ph type="dt" sz="half" idx="6"/>
          </p:nvPr>
        </p:nvSpPr>
        <p:spPr>
          <a:xfrm>
            <a:off x="609600" y="6377940"/>
            <a:ext cx="2804160" cy="342900"/>
          </a:xfrm>
          <a:prstGeom prst="rect">
            <a:avLst/>
          </a:prstGeom>
        </p:spPr>
        <p:txBody>
          <a:bodyPr lIns="0" tIns="0" rIns="0" bIns="0"/>
          <a:lstStyle>
            <a:lvl1pPr algn="l">
              <a:defRPr>
                <a:solidFill>
                  <a:schemeClr val="tx1">
                    <a:tint val="75000"/>
                  </a:schemeClr>
                </a:solidFill>
              </a:defRPr>
            </a:lvl1pPr>
          </a:lstStyle>
          <a:p>
            <a:fld id="{7CD033F6-1D04-4ED7-9C4E-E18B1DCA1F33}" type="datetime1">
              <a:rPr lang="en-US" smtClean="0"/>
              <a:t>9/30/2021</a:t>
            </a:fld>
            <a:endParaRPr lang="en-US" dirty="0"/>
          </a:p>
        </p:txBody>
      </p:sp>
      <p:sp>
        <p:nvSpPr>
          <p:cNvPr id="4" name="Holder 4"/>
          <p:cNvSpPr>
            <a:spLocks noGrp="1"/>
          </p:cNvSpPr>
          <p:nvPr>
            <p:ph type="sldNum" sz="quarter" idx="7"/>
          </p:nvPr>
        </p:nvSpPr>
        <p:spPr>
          <a:xfrm>
            <a:off x="8778242" y="6377941"/>
            <a:ext cx="2804160" cy="276999"/>
          </a:xfrm>
          <a:prstGeom prst="rect">
            <a:avLst/>
          </a:prstGeom>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8073420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70AF3FD-6ACD-481C-9B26-F3A45334013F}"/>
              </a:ext>
            </a:extLst>
          </p:cNvPr>
          <p:cNvSpPr/>
          <p:nvPr userDrawn="1"/>
        </p:nvSpPr>
        <p:spPr>
          <a:xfrm>
            <a:off x="3973512" y="0"/>
            <a:ext cx="8218488" cy="6858000"/>
          </a:xfrm>
          <a:prstGeom prst="rect">
            <a:avLst/>
          </a:prstGeom>
          <a:solidFill>
            <a:srgbClr val="0F20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a:extLst>
              <a:ext uri="{FF2B5EF4-FFF2-40B4-BE49-F238E27FC236}">
                <a16:creationId xmlns:a16="http://schemas.microsoft.com/office/drawing/2014/main" id="{2BFF9A23-8730-40CB-9BEA-5D657DD2556F}"/>
              </a:ext>
            </a:extLst>
          </p:cNvPr>
          <p:cNvSpPr>
            <a:spLocks noGrp="1"/>
          </p:cNvSpPr>
          <p:nvPr>
            <p:ph type="title" hasCustomPrompt="1"/>
          </p:nvPr>
        </p:nvSpPr>
        <p:spPr>
          <a:xfrm>
            <a:off x="4610624" y="2027583"/>
            <a:ext cx="6944265" cy="1269578"/>
          </a:xfrm>
          <a:prstGeom prst="rect">
            <a:avLst/>
          </a:prstGeom>
        </p:spPr>
        <p:txBody>
          <a:bodyPr/>
          <a:lstStyle>
            <a:lvl1pPr>
              <a:defRPr>
                <a:solidFill>
                  <a:schemeClr val="bg1"/>
                </a:solidFill>
              </a:defRPr>
            </a:lvl1pPr>
          </a:lstStyle>
          <a:p>
            <a:r>
              <a:rPr lang="en-US"/>
              <a:t>MASTER TITLE</a:t>
            </a:r>
          </a:p>
        </p:txBody>
      </p:sp>
      <p:sp>
        <p:nvSpPr>
          <p:cNvPr id="8" name="Text Placeholder 7">
            <a:extLst>
              <a:ext uri="{FF2B5EF4-FFF2-40B4-BE49-F238E27FC236}">
                <a16:creationId xmlns:a16="http://schemas.microsoft.com/office/drawing/2014/main" id="{720E64B9-37F6-40C4-8828-8433809F86A4}"/>
              </a:ext>
            </a:extLst>
          </p:cNvPr>
          <p:cNvSpPr>
            <a:spLocks noGrp="1"/>
          </p:cNvSpPr>
          <p:nvPr>
            <p:ph type="body" sz="quarter" idx="10" hasCustomPrompt="1"/>
          </p:nvPr>
        </p:nvSpPr>
        <p:spPr>
          <a:xfrm>
            <a:off x="4606926" y="3888896"/>
            <a:ext cx="6969125" cy="2146145"/>
          </a:xfrm>
          <a:prstGeom prst="rect">
            <a:avLst/>
          </a:prstGeom>
        </p:spPr>
        <p:txBody>
          <a:bodyPr/>
          <a:lstStyle>
            <a:lvl1pPr marL="342884" indent="-342884">
              <a:buFont typeface="Arial" panose="020B0604020202020204" pitchFamily="34" charset="0"/>
              <a:buChar char="•"/>
              <a:defRPr sz="24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Bullets or paragraph</a:t>
            </a:r>
          </a:p>
        </p:txBody>
      </p:sp>
      <p:pic>
        <p:nvPicPr>
          <p:cNvPr id="9" name="Graphic 8">
            <a:extLst>
              <a:ext uri="{FF2B5EF4-FFF2-40B4-BE49-F238E27FC236}">
                <a16:creationId xmlns:a16="http://schemas.microsoft.com/office/drawing/2014/main" id="{9F538A22-367C-4B77-859A-CCB7EE87759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92021" y="689923"/>
            <a:ext cx="1789471" cy="2306149"/>
          </a:xfrm>
          <a:prstGeom prst="rect">
            <a:avLst/>
          </a:prstGeom>
        </p:spPr>
      </p:pic>
      <p:pic>
        <p:nvPicPr>
          <p:cNvPr id="10" name="Graphic 9">
            <a:extLst>
              <a:ext uri="{FF2B5EF4-FFF2-40B4-BE49-F238E27FC236}">
                <a16:creationId xmlns:a16="http://schemas.microsoft.com/office/drawing/2014/main" id="{31411547-D297-48F6-8242-E63D78A799BC}"/>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49491" y="3667380"/>
            <a:ext cx="1874530" cy="967916"/>
          </a:xfrm>
          <a:prstGeom prst="rect">
            <a:avLst/>
          </a:prstGeom>
        </p:spPr>
      </p:pic>
      <p:pic>
        <p:nvPicPr>
          <p:cNvPr id="11" name="Graphic 10">
            <a:extLst>
              <a:ext uri="{FF2B5EF4-FFF2-40B4-BE49-F238E27FC236}">
                <a16:creationId xmlns:a16="http://schemas.microsoft.com/office/drawing/2014/main" id="{15B6087C-B577-4CE4-B4A8-9E6F9A3953DF}"/>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816675" y="5179824"/>
            <a:ext cx="2340162" cy="1030786"/>
          </a:xfrm>
          <a:prstGeom prst="rect">
            <a:avLst/>
          </a:prstGeom>
        </p:spPr>
      </p:pic>
      <p:sp>
        <p:nvSpPr>
          <p:cNvPr id="16" name="Text Placeholder 7">
            <a:extLst>
              <a:ext uri="{FF2B5EF4-FFF2-40B4-BE49-F238E27FC236}">
                <a16:creationId xmlns:a16="http://schemas.microsoft.com/office/drawing/2014/main" id="{A728AC43-7BB1-4D3E-B2FE-3FF566EA1B32}"/>
              </a:ext>
            </a:extLst>
          </p:cNvPr>
          <p:cNvSpPr>
            <a:spLocks noGrp="1"/>
          </p:cNvSpPr>
          <p:nvPr>
            <p:ph type="body" sz="quarter" idx="11" hasCustomPrompt="1"/>
          </p:nvPr>
        </p:nvSpPr>
        <p:spPr>
          <a:xfrm>
            <a:off x="4598193" y="2866095"/>
            <a:ext cx="6969125" cy="568872"/>
          </a:xfrm>
          <a:prstGeom prst="rect">
            <a:avLst/>
          </a:prstGeom>
        </p:spPr>
        <p:txBody>
          <a:bodyPr/>
          <a:lstStyle>
            <a:lvl1pPr marL="0" indent="0">
              <a:buFontTx/>
              <a:buNone/>
              <a:defRPr sz="3200">
                <a:solidFill>
                  <a:srgbClr val="FF5100"/>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SECONDARY TITLE</a:t>
            </a:r>
          </a:p>
        </p:txBody>
      </p:sp>
    </p:spTree>
    <p:extLst>
      <p:ext uri="{BB962C8B-B14F-4D97-AF65-F5344CB8AC3E}">
        <p14:creationId xmlns:p14="http://schemas.microsoft.com/office/powerpoint/2010/main" val="361813253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Main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13C6E-6542-40F9-9B27-69DDE53EEB76}"/>
              </a:ext>
            </a:extLst>
          </p:cNvPr>
          <p:cNvSpPr>
            <a:spLocks noGrp="1"/>
          </p:cNvSpPr>
          <p:nvPr>
            <p:ph type="title" hasCustomPrompt="1"/>
          </p:nvPr>
        </p:nvSpPr>
        <p:spPr>
          <a:xfrm>
            <a:off x="838200" y="612475"/>
            <a:ext cx="10515600" cy="461652"/>
          </a:xfrm>
          <a:prstGeom prst="rect">
            <a:avLst/>
          </a:prstGeom>
        </p:spPr>
        <p:txBody>
          <a:bodyPr/>
          <a:lstStyle>
            <a:lvl1pPr>
              <a:defRPr sz="3000">
                <a:solidFill>
                  <a:schemeClr val="accent4"/>
                </a:solidFill>
                <a:latin typeface="+mn-lt"/>
              </a:defRPr>
            </a:lvl1pPr>
          </a:lstStyle>
          <a:p>
            <a:r>
              <a:rPr lang="en-US"/>
              <a:t>TABLE OF CONTENTS</a:t>
            </a:r>
          </a:p>
        </p:txBody>
      </p:sp>
      <p:sp>
        <p:nvSpPr>
          <p:cNvPr id="3" name="Date Placeholder 2">
            <a:extLst>
              <a:ext uri="{FF2B5EF4-FFF2-40B4-BE49-F238E27FC236}">
                <a16:creationId xmlns:a16="http://schemas.microsoft.com/office/drawing/2014/main" id="{40B97967-41F9-47EA-BB6D-657DE454F49D}"/>
              </a:ext>
            </a:extLst>
          </p:cNvPr>
          <p:cNvSpPr>
            <a:spLocks noGrp="1"/>
          </p:cNvSpPr>
          <p:nvPr>
            <p:ph type="dt" sz="half" idx="10"/>
          </p:nvPr>
        </p:nvSpPr>
        <p:spPr/>
        <p:txBody>
          <a:bodyPr/>
          <a:lstStyle/>
          <a:p>
            <a:fld id="{91A91AEE-51D8-4293-B7D7-A907E7B4C2BF}" type="datetime1">
              <a:rPr lang="en-US" smtClean="0"/>
              <a:t>9/30/2021</a:t>
            </a:fld>
            <a:endParaRPr lang="en-US" dirty="0"/>
          </a:p>
        </p:txBody>
      </p:sp>
      <p:sp>
        <p:nvSpPr>
          <p:cNvPr id="4" name="Footer Placeholder 3">
            <a:extLst>
              <a:ext uri="{FF2B5EF4-FFF2-40B4-BE49-F238E27FC236}">
                <a16:creationId xmlns:a16="http://schemas.microsoft.com/office/drawing/2014/main" id="{A3AF0E69-E158-4616-AE4E-D4DF27C73DA4}"/>
              </a:ext>
            </a:extLst>
          </p:cNvPr>
          <p:cNvSpPr>
            <a:spLocks noGrp="1"/>
          </p:cNvSpPr>
          <p:nvPr>
            <p:ph type="ftr" sz="quarter" idx="11"/>
          </p:nvPr>
        </p:nvSpPr>
        <p:spPr/>
        <p:txBody>
          <a:bodyPr/>
          <a:lstStyle/>
          <a:p>
            <a:r>
              <a:rPr lang="en-US" dirty="0"/>
              <a:t>© 2021 United Way of Greater Cleveland</a:t>
            </a:r>
          </a:p>
        </p:txBody>
      </p:sp>
      <p:sp>
        <p:nvSpPr>
          <p:cNvPr id="5" name="Slide Number Placeholder 4">
            <a:extLst>
              <a:ext uri="{FF2B5EF4-FFF2-40B4-BE49-F238E27FC236}">
                <a16:creationId xmlns:a16="http://schemas.microsoft.com/office/drawing/2014/main" id="{B0F0C1A7-4848-42AC-BA56-CC99CE5E6D93}"/>
              </a:ext>
            </a:extLst>
          </p:cNvPr>
          <p:cNvSpPr>
            <a:spLocks noGrp="1"/>
          </p:cNvSpPr>
          <p:nvPr>
            <p:ph type="sldNum" sz="quarter" idx="12"/>
          </p:nvPr>
        </p:nvSpPr>
        <p:spPr/>
        <p:txBody>
          <a:bodyPr/>
          <a:lstStyle/>
          <a:p>
            <a:fld id="{89C7E415-4566-4AA7-A064-34CADDD08FCF}" type="slidenum">
              <a:rPr lang="en-US" smtClean="0"/>
              <a:t>‹#›</a:t>
            </a:fld>
            <a:endParaRPr lang="en-US" dirty="0"/>
          </a:p>
        </p:txBody>
      </p:sp>
      <p:sp>
        <p:nvSpPr>
          <p:cNvPr id="7" name="Text Placeholder 6">
            <a:extLst>
              <a:ext uri="{FF2B5EF4-FFF2-40B4-BE49-F238E27FC236}">
                <a16:creationId xmlns:a16="http://schemas.microsoft.com/office/drawing/2014/main" id="{021EB2E6-047E-4AD5-B21D-1A2ABD32ED90}"/>
              </a:ext>
            </a:extLst>
          </p:cNvPr>
          <p:cNvSpPr>
            <a:spLocks noGrp="1"/>
          </p:cNvSpPr>
          <p:nvPr>
            <p:ph type="body" sz="quarter" idx="13" hasCustomPrompt="1"/>
          </p:nvPr>
        </p:nvSpPr>
        <p:spPr>
          <a:xfrm>
            <a:off x="1717483" y="1416022"/>
            <a:ext cx="9636317" cy="483074"/>
          </a:xfrm>
          <a:prstGeom prst="rect">
            <a:avLst/>
          </a:prstGeom>
        </p:spPr>
        <p:txBody>
          <a:bodyPr/>
          <a:lstStyle>
            <a:lvl1pPr marL="0" indent="0">
              <a:buFontTx/>
              <a:buNone/>
              <a:defRPr sz="2600"/>
            </a:lvl1pPr>
          </a:lstStyle>
          <a:p>
            <a:pPr lvl="0"/>
            <a:r>
              <a:rPr lang="en-US"/>
              <a:t>SECTION TITLE</a:t>
            </a:r>
          </a:p>
        </p:txBody>
      </p:sp>
      <p:cxnSp>
        <p:nvCxnSpPr>
          <p:cNvPr id="8" name="Straight Connector 7">
            <a:extLst>
              <a:ext uri="{FF2B5EF4-FFF2-40B4-BE49-F238E27FC236}">
                <a16:creationId xmlns:a16="http://schemas.microsoft.com/office/drawing/2014/main" id="{E4A4FF4F-A9BC-4F18-A44B-55D7C74B374E}"/>
              </a:ext>
            </a:extLst>
          </p:cNvPr>
          <p:cNvCxnSpPr>
            <a:cxnSpLocks/>
          </p:cNvCxnSpPr>
          <p:nvPr userDrawn="1"/>
        </p:nvCxnSpPr>
        <p:spPr>
          <a:xfrm>
            <a:off x="953729" y="5909187"/>
            <a:ext cx="10294374" cy="0"/>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9" name="Text Placeholder 6">
            <a:extLst>
              <a:ext uri="{FF2B5EF4-FFF2-40B4-BE49-F238E27FC236}">
                <a16:creationId xmlns:a16="http://schemas.microsoft.com/office/drawing/2014/main" id="{7A9608A6-A278-48E8-AF1D-E4F998B0B37C}"/>
              </a:ext>
            </a:extLst>
          </p:cNvPr>
          <p:cNvSpPr>
            <a:spLocks noGrp="1"/>
          </p:cNvSpPr>
          <p:nvPr>
            <p:ph type="body" sz="quarter" idx="14" hasCustomPrompt="1"/>
          </p:nvPr>
        </p:nvSpPr>
        <p:spPr>
          <a:xfrm>
            <a:off x="838200" y="1416022"/>
            <a:ext cx="489668" cy="483074"/>
          </a:xfrm>
          <a:prstGeom prst="rect">
            <a:avLst/>
          </a:prstGeom>
        </p:spPr>
        <p:txBody>
          <a:bodyPr/>
          <a:lstStyle>
            <a:lvl1pPr marL="0" indent="0" algn="ctr">
              <a:buFontTx/>
              <a:buNone/>
              <a:defRPr>
                <a:solidFill>
                  <a:srgbClr val="2A7DE1"/>
                </a:solidFill>
              </a:defRPr>
            </a:lvl1pPr>
          </a:lstStyle>
          <a:p>
            <a:pPr lvl="0"/>
            <a:r>
              <a:rPr lang="en-US"/>
              <a:t>#</a:t>
            </a:r>
          </a:p>
        </p:txBody>
      </p:sp>
      <p:cxnSp>
        <p:nvCxnSpPr>
          <p:cNvPr id="10" name="Straight Connector 9">
            <a:extLst>
              <a:ext uri="{FF2B5EF4-FFF2-40B4-BE49-F238E27FC236}">
                <a16:creationId xmlns:a16="http://schemas.microsoft.com/office/drawing/2014/main" id="{E179DF29-ADA4-49A5-A6BF-3094D1E30A05}"/>
              </a:ext>
            </a:extLst>
          </p:cNvPr>
          <p:cNvCxnSpPr>
            <a:cxnSpLocks/>
          </p:cNvCxnSpPr>
          <p:nvPr userDrawn="1"/>
        </p:nvCxnSpPr>
        <p:spPr>
          <a:xfrm>
            <a:off x="1526650" y="1416022"/>
            <a:ext cx="0" cy="483074"/>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13" name="Text Placeholder 6">
            <a:extLst>
              <a:ext uri="{FF2B5EF4-FFF2-40B4-BE49-F238E27FC236}">
                <a16:creationId xmlns:a16="http://schemas.microsoft.com/office/drawing/2014/main" id="{4D67E699-F260-4FE3-A3B6-626DBC200D73}"/>
              </a:ext>
            </a:extLst>
          </p:cNvPr>
          <p:cNvSpPr>
            <a:spLocks noGrp="1"/>
          </p:cNvSpPr>
          <p:nvPr>
            <p:ph type="body" sz="quarter" idx="15" hasCustomPrompt="1"/>
          </p:nvPr>
        </p:nvSpPr>
        <p:spPr>
          <a:xfrm>
            <a:off x="1717483" y="2151698"/>
            <a:ext cx="9636317" cy="483074"/>
          </a:xfrm>
          <a:prstGeom prst="rect">
            <a:avLst/>
          </a:prstGeom>
        </p:spPr>
        <p:txBody>
          <a:bodyPr/>
          <a:lstStyle>
            <a:lvl1pPr marL="0" indent="0">
              <a:buFontTx/>
              <a:buNone/>
              <a:defRPr sz="2600"/>
            </a:lvl1pPr>
          </a:lstStyle>
          <a:p>
            <a:pPr lvl="0"/>
            <a:r>
              <a:rPr lang="en-US"/>
              <a:t>SECTION TITLE</a:t>
            </a:r>
          </a:p>
        </p:txBody>
      </p:sp>
      <p:sp>
        <p:nvSpPr>
          <p:cNvPr id="14" name="Text Placeholder 6">
            <a:extLst>
              <a:ext uri="{FF2B5EF4-FFF2-40B4-BE49-F238E27FC236}">
                <a16:creationId xmlns:a16="http://schemas.microsoft.com/office/drawing/2014/main" id="{6744A612-7C84-4FBD-8E90-E8E91F2FDAA1}"/>
              </a:ext>
            </a:extLst>
          </p:cNvPr>
          <p:cNvSpPr>
            <a:spLocks noGrp="1"/>
          </p:cNvSpPr>
          <p:nvPr>
            <p:ph type="body" sz="quarter" idx="16" hasCustomPrompt="1"/>
          </p:nvPr>
        </p:nvSpPr>
        <p:spPr>
          <a:xfrm>
            <a:off x="838200" y="2151698"/>
            <a:ext cx="489668" cy="483074"/>
          </a:xfrm>
          <a:prstGeom prst="rect">
            <a:avLst/>
          </a:prstGeom>
        </p:spPr>
        <p:txBody>
          <a:bodyPr/>
          <a:lstStyle>
            <a:lvl1pPr marL="0" indent="0" algn="ctr">
              <a:buFontTx/>
              <a:buNone/>
              <a:defRPr>
                <a:solidFill>
                  <a:srgbClr val="2A7DE1"/>
                </a:solidFill>
              </a:defRPr>
            </a:lvl1pPr>
          </a:lstStyle>
          <a:p>
            <a:pPr lvl="0"/>
            <a:r>
              <a:rPr lang="en-US"/>
              <a:t>#</a:t>
            </a:r>
          </a:p>
        </p:txBody>
      </p:sp>
      <p:cxnSp>
        <p:nvCxnSpPr>
          <p:cNvPr id="15" name="Straight Connector 14">
            <a:extLst>
              <a:ext uri="{FF2B5EF4-FFF2-40B4-BE49-F238E27FC236}">
                <a16:creationId xmlns:a16="http://schemas.microsoft.com/office/drawing/2014/main" id="{3EA0AE3A-0BC9-4872-B53E-0326567B7CFB}"/>
              </a:ext>
            </a:extLst>
          </p:cNvPr>
          <p:cNvCxnSpPr>
            <a:cxnSpLocks/>
          </p:cNvCxnSpPr>
          <p:nvPr userDrawn="1"/>
        </p:nvCxnSpPr>
        <p:spPr>
          <a:xfrm>
            <a:off x="1526650" y="2151698"/>
            <a:ext cx="0" cy="483074"/>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16" name="Text Placeholder 6">
            <a:extLst>
              <a:ext uri="{FF2B5EF4-FFF2-40B4-BE49-F238E27FC236}">
                <a16:creationId xmlns:a16="http://schemas.microsoft.com/office/drawing/2014/main" id="{F52C3D96-32AD-496B-A1C6-B58726D306FA}"/>
              </a:ext>
            </a:extLst>
          </p:cNvPr>
          <p:cNvSpPr>
            <a:spLocks noGrp="1"/>
          </p:cNvSpPr>
          <p:nvPr>
            <p:ph type="body" sz="quarter" idx="17" hasCustomPrompt="1"/>
          </p:nvPr>
        </p:nvSpPr>
        <p:spPr>
          <a:xfrm>
            <a:off x="1717483" y="2887375"/>
            <a:ext cx="9636317" cy="483074"/>
          </a:xfrm>
          <a:prstGeom prst="rect">
            <a:avLst/>
          </a:prstGeom>
        </p:spPr>
        <p:txBody>
          <a:bodyPr/>
          <a:lstStyle>
            <a:lvl1pPr marL="0" indent="0">
              <a:buFontTx/>
              <a:buNone/>
              <a:defRPr sz="2600"/>
            </a:lvl1pPr>
          </a:lstStyle>
          <a:p>
            <a:pPr lvl="0"/>
            <a:r>
              <a:rPr lang="en-US"/>
              <a:t>SECTION TITLE</a:t>
            </a:r>
          </a:p>
        </p:txBody>
      </p:sp>
      <p:sp>
        <p:nvSpPr>
          <p:cNvPr id="17" name="Text Placeholder 6">
            <a:extLst>
              <a:ext uri="{FF2B5EF4-FFF2-40B4-BE49-F238E27FC236}">
                <a16:creationId xmlns:a16="http://schemas.microsoft.com/office/drawing/2014/main" id="{E1590F39-B4C4-4B2A-AE87-35BF3D717813}"/>
              </a:ext>
            </a:extLst>
          </p:cNvPr>
          <p:cNvSpPr>
            <a:spLocks noGrp="1"/>
          </p:cNvSpPr>
          <p:nvPr>
            <p:ph type="body" sz="quarter" idx="18" hasCustomPrompt="1"/>
          </p:nvPr>
        </p:nvSpPr>
        <p:spPr>
          <a:xfrm>
            <a:off x="838200" y="2887375"/>
            <a:ext cx="489668" cy="483074"/>
          </a:xfrm>
          <a:prstGeom prst="rect">
            <a:avLst/>
          </a:prstGeom>
        </p:spPr>
        <p:txBody>
          <a:bodyPr/>
          <a:lstStyle>
            <a:lvl1pPr marL="0" indent="0" algn="ctr">
              <a:buFontTx/>
              <a:buNone/>
              <a:defRPr>
                <a:solidFill>
                  <a:srgbClr val="2A7DE1"/>
                </a:solidFill>
              </a:defRPr>
            </a:lvl1pPr>
          </a:lstStyle>
          <a:p>
            <a:pPr lvl="0"/>
            <a:r>
              <a:rPr lang="en-US"/>
              <a:t>#</a:t>
            </a:r>
          </a:p>
        </p:txBody>
      </p:sp>
      <p:cxnSp>
        <p:nvCxnSpPr>
          <p:cNvPr id="18" name="Straight Connector 17">
            <a:extLst>
              <a:ext uri="{FF2B5EF4-FFF2-40B4-BE49-F238E27FC236}">
                <a16:creationId xmlns:a16="http://schemas.microsoft.com/office/drawing/2014/main" id="{8877F9BC-87FC-4AD5-BA4F-8221BD077710}"/>
              </a:ext>
            </a:extLst>
          </p:cNvPr>
          <p:cNvCxnSpPr>
            <a:cxnSpLocks/>
          </p:cNvCxnSpPr>
          <p:nvPr userDrawn="1"/>
        </p:nvCxnSpPr>
        <p:spPr>
          <a:xfrm>
            <a:off x="1526650" y="2887375"/>
            <a:ext cx="0" cy="483074"/>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19" name="Text Placeholder 6">
            <a:extLst>
              <a:ext uri="{FF2B5EF4-FFF2-40B4-BE49-F238E27FC236}">
                <a16:creationId xmlns:a16="http://schemas.microsoft.com/office/drawing/2014/main" id="{C0C47468-DF1B-4CE6-9DC6-1C5936216CD6}"/>
              </a:ext>
            </a:extLst>
          </p:cNvPr>
          <p:cNvSpPr>
            <a:spLocks noGrp="1"/>
          </p:cNvSpPr>
          <p:nvPr>
            <p:ph type="body" sz="quarter" idx="19" hasCustomPrompt="1"/>
          </p:nvPr>
        </p:nvSpPr>
        <p:spPr>
          <a:xfrm>
            <a:off x="1717483" y="3623050"/>
            <a:ext cx="9636317" cy="483074"/>
          </a:xfrm>
          <a:prstGeom prst="rect">
            <a:avLst/>
          </a:prstGeom>
        </p:spPr>
        <p:txBody>
          <a:bodyPr/>
          <a:lstStyle>
            <a:lvl1pPr marL="0" indent="0">
              <a:buFontTx/>
              <a:buNone/>
              <a:defRPr sz="2600"/>
            </a:lvl1pPr>
          </a:lstStyle>
          <a:p>
            <a:pPr lvl="0"/>
            <a:r>
              <a:rPr lang="en-US"/>
              <a:t>SECTION TITLE</a:t>
            </a:r>
          </a:p>
        </p:txBody>
      </p:sp>
      <p:sp>
        <p:nvSpPr>
          <p:cNvPr id="20" name="Text Placeholder 6">
            <a:extLst>
              <a:ext uri="{FF2B5EF4-FFF2-40B4-BE49-F238E27FC236}">
                <a16:creationId xmlns:a16="http://schemas.microsoft.com/office/drawing/2014/main" id="{FF4DC0B1-2576-4009-AA10-3DFAD8BC049C}"/>
              </a:ext>
            </a:extLst>
          </p:cNvPr>
          <p:cNvSpPr>
            <a:spLocks noGrp="1"/>
          </p:cNvSpPr>
          <p:nvPr>
            <p:ph type="body" sz="quarter" idx="20" hasCustomPrompt="1"/>
          </p:nvPr>
        </p:nvSpPr>
        <p:spPr>
          <a:xfrm>
            <a:off x="838200" y="3623050"/>
            <a:ext cx="489668" cy="483074"/>
          </a:xfrm>
          <a:prstGeom prst="rect">
            <a:avLst/>
          </a:prstGeom>
        </p:spPr>
        <p:txBody>
          <a:bodyPr/>
          <a:lstStyle>
            <a:lvl1pPr marL="0" indent="0" algn="ctr">
              <a:buFontTx/>
              <a:buNone/>
              <a:defRPr>
                <a:solidFill>
                  <a:srgbClr val="2A7DE1"/>
                </a:solidFill>
              </a:defRPr>
            </a:lvl1pPr>
          </a:lstStyle>
          <a:p>
            <a:pPr lvl="0"/>
            <a:r>
              <a:rPr lang="en-US"/>
              <a:t>#</a:t>
            </a:r>
          </a:p>
        </p:txBody>
      </p:sp>
      <p:cxnSp>
        <p:nvCxnSpPr>
          <p:cNvPr id="21" name="Straight Connector 20">
            <a:extLst>
              <a:ext uri="{FF2B5EF4-FFF2-40B4-BE49-F238E27FC236}">
                <a16:creationId xmlns:a16="http://schemas.microsoft.com/office/drawing/2014/main" id="{35282FEB-A703-426A-88EF-B1B81DED156E}"/>
              </a:ext>
            </a:extLst>
          </p:cNvPr>
          <p:cNvCxnSpPr>
            <a:cxnSpLocks/>
          </p:cNvCxnSpPr>
          <p:nvPr userDrawn="1"/>
        </p:nvCxnSpPr>
        <p:spPr>
          <a:xfrm>
            <a:off x="1526650" y="3623050"/>
            <a:ext cx="0" cy="483074"/>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28" name="Text Placeholder 6">
            <a:extLst>
              <a:ext uri="{FF2B5EF4-FFF2-40B4-BE49-F238E27FC236}">
                <a16:creationId xmlns:a16="http://schemas.microsoft.com/office/drawing/2014/main" id="{0205F747-DDF7-4D4A-AFC9-25C2F6112FFA}"/>
              </a:ext>
            </a:extLst>
          </p:cNvPr>
          <p:cNvSpPr>
            <a:spLocks noGrp="1"/>
          </p:cNvSpPr>
          <p:nvPr>
            <p:ph type="body" sz="quarter" idx="21" hasCustomPrompt="1"/>
          </p:nvPr>
        </p:nvSpPr>
        <p:spPr>
          <a:xfrm>
            <a:off x="1717483" y="4358726"/>
            <a:ext cx="9636317" cy="483074"/>
          </a:xfrm>
          <a:prstGeom prst="rect">
            <a:avLst/>
          </a:prstGeom>
        </p:spPr>
        <p:txBody>
          <a:bodyPr/>
          <a:lstStyle>
            <a:lvl1pPr marL="0" indent="0">
              <a:buFontTx/>
              <a:buNone/>
              <a:defRPr sz="2600"/>
            </a:lvl1pPr>
          </a:lstStyle>
          <a:p>
            <a:pPr lvl="0"/>
            <a:r>
              <a:rPr lang="en-US"/>
              <a:t>SECTION TITLE</a:t>
            </a:r>
          </a:p>
        </p:txBody>
      </p:sp>
      <p:sp>
        <p:nvSpPr>
          <p:cNvPr id="29" name="Text Placeholder 6">
            <a:extLst>
              <a:ext uri="{FF2B5EF4-FFF2-40B4-BE49-F238E27FC236}">
                <a16:creationId xmlns:a16="http://schemas.microsoft.com/office/drawing/2014/main" id="{DE3E77C8-6CDD-4F0A-8437-B1CF22F0B13F}"/>
              </a:ext>
            </a:extLst>
          </p:cNvPr>
          <p:cNvSpPr>
            <a:spLocks noGrp="1"/>
          </p:cNvSpPr>
          <p:nvPr>
            <p:ph type="body" sz="quarter" idx="22" hasCustomPrompt="1"/>
          </p:nvPr>
        </p:nvSpPr>
        <p:spPr>
          <a:xfrm>
            <a:off x="838200" y="4358726"/>
            <a:ext cx="489668" cy="483074"/>
          </a:xfrm>
          <a:prstGeom prst="rect">
            <a:avLst/>
          </a:prstGeom>
        </p:spPr>
        <p:txBody>
          <a:bodyPr/>
          <a:lstStyle>
            <a:lvl1pPr marL="0" indent="0" algn="ctr">
              <a:buFontTx/>
              <a:buNone/>
              <a:defRPr>
                <a:solidFill>
                  <a:srgbClr val="2A7DE1"/>
                </a:solidFill>
              </a:defRPr>
            </a:lvl1pPr>
          </a:lstStyle>
          <a:p>
            <a:pPr lvl="0"/>
            <a:r>
              <a:rPr lang="en-US"/>
              <a:t>#</a:t>
            </a:r>
          </a:p>
        </p:txBody>
      </p:sp>
      <p:cxnSp>
        <p:nvCxnSpPr>
          <p:cNvPr id="30" name="Straight Connector 29">
            <a:extLst>
              <a:ext uri="{FF2B5EF4-FFF2-40B4-BE49-F238E27FC236}">
                <a16:creationId xmlns:a16="http://schemas.microsoft.com/office/drawing/2014/main" id="{F47FF766-4402-4BD2-A5F9-A037317A9A11}"/>
              </a:ext>
            </a:extLst>
          </p:cNvPr>
          <p:cNvCxnSpPr>
            <a:cxnSpLocks/>
          </p:cNvCxnSpPr>
          <p:nvPr userDrawn="1"/>
        </p:nvCxnSpPr>
        <p:spPr>
          <a:xfrm>
            <a:off x="1526650" y="4358726"/>
            <a:ext cx="0" cy="483074"/>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31" name="Text Placeholder 6">
            <a:extLst>
              <a:ext uri="{FF2B5EF4-FFF2-40B4-BE49-F238E27FC236}">
                <a16:creationId xmlns:a16="http://schemas.microsoft.com/office/drawing/2014/main" id="{480CDE12-34D1-40F0-8185-404F4C28C044}"/>
              </a:ext>
            </a:extLst>
          </p:cNvPr>
          <p:cNvSpPr>
            <a:spLocks noGrp="1"/>
          </p:cNvSpPr>
          <p:nvPr>
            <p:ph type="body" sz="quarter" idx="23" hasCustomPrompt="1"/>
          </p:nvPr>
        </p:nvSpPr>
        <p:spPr>
          <a:xfrm>
            <a:off x="1717483" y="5094402"/>
            <a:ext cx="9636317" cy="483074"/>
          </a:xfrm>
          <a:prstGeom prst="rect">
            <a:avLst/>
          </a:prstGeom>
        </p:spPr>
        <p:txBody>
          <a:bodyPr/>
          <a:lstStyle>
            <a:lvl1pPr marL="0" indent="0">
              <a:buFontTx/>
              <a:buNone/>
              <a:defRPr sz="2600"/>
            </a:lvl1pPr>
          </a:lstStyle>
          <a:p>
            <a:pPr lvl="0"/>
            <a:r>
              <a:rPr lang="en-US"/>
              <a:t>SECTION TITLE</a:t>
            </a:r>
          </a:p>
        </p:txBody>
      </p:sp>
      <p:sp>
        <p:nvSpPr>
          <p:cNvPr id="32" name="Text Placeholder 6">
            <a:extLst>
              <a:ext uri="{FF2B5EF4-FFF2-40B4-BE49-F238E27FC236}">
                <a16:creationId xmlns:a16="http://schemas.microsoft.com/office/drawing/2014/main" id="{45F55D1E-57B4-478B-8D32-69F6D45B83CA}"/>
              </a:ext>
            </a:extLst>
          </p:cNvPr>
          <p:cNvSpPr>
            <a:spLocks noGrp="1"/>
          </p:cNvSpPr>
          <p:nvPr>
            <p:ph type="body" sz="quarter" idx="24" hasCustomPrompt="1"/>
          </p:nvPr>
        </p:nvSpPr>
        <p:spPr>
          <a:xfrm>
            <a:off x="838200" y="5094402"/>
            <a:ext cx="489668" cy="483074"/>
          </a:xfrm>
          <a:prstGeom prst="rect">
            <a:avLst/>
          </a:prstGeom>
        </p:spPr>
        <p:txBody>
          <a:bodyPr/>
          <a:lstStyle>
            <a:lvl1pPr marL="0" indent="0" algn="ctr">
              <a:buFontTx/>
              <a:buNone/>
              <a:defRPr>
                <a:solidFill>
                  <a:srgbClr val="2A7DE1"/>
                </a:solidFill>
              </a:defRPr>
            </a:lvl1pPr>
          </a:lstStyle>
          <a:p>
            <a:pPr lvl="0"/>
            <a:r>
              <a:rPr lang="en-US"/>
              <a:t>#</a:t>
            </a:r>
          </a:p>
        </p:txBody>
      </p:sp>
      <p:cxnSp>
        <p:nvCxnSpPr>
          <p:cNvPr id="33" name="Straight Connector 32">
            <a:extLst>
              <a:ext uri="{FF2B5EF4-FFF2-40B4-BE49-F238E27FC236}">
                <a16:creationId xmlns:a16="http://schemas.microsoft.com/office/drawing/2014/main" id="{8BE73717-AF12-4E1F-83E1-DAA61D434442}"/>
              </a:ext>
            </a:extLst>
          </p:cNvPr>
          <p:cNvCxnSpPr>
            <a:cxnSpLocks/>
          </p:cNvCxnSpPr>
          <p:nvPr userDrawn="1"/>
        </p:nvCxnSpPr>
        <p:spPr>
          <a:xfrm>
            <a:off x="1526650" y="5094402"/>
            <a:ext cx="0" cy="483074"/>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636035926"/>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Section Title Layou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60BEE-168E-4E19-8318-9662D8EACF52}"/>
              </a:ext>
            </a:extLst>
          </p:cNvPr>
          <p:cNvSpPr>
            <a:spLocks noGrp="1"/>
          </p:cNvSpPr>
          <p:nvPr>
            <p:ph type="title" hasCustomPrompt="1"/>
          </p:nvPr>
        </p:nvSpPr>
        <p:spPr>
          <a:xfrm>
            <a:off x="751936" y="2360703"/>
            <a:ext cx="7858664" cy="1269578"/>
          </a:xfrm>
          <a:prstGeom prst="rect">
            <a:avLst/>
          </a:prstGeom>
        </p:spPr>
        <p:txBody>
          <a:bodyPr/>
          <a:lstStyle>
            <a:lvl1pPr>
              <a:defRPr>
                <a:solidFill>
                  <a:schemeClr val="bg1"/>
                </a:solidFill>
              </a:defRPr>
            </a:lvl1pPr>
          </a:lstStyle>
          <a:p>
            <a:r>
              <a:rPr lang="en-US"/>
              <a:t>SECTION TITLE</a:t>
            </a:r>
          </a:p>
        </p:txBody>
      </p:sp>
      <p:sp>
        <p:nvSpPr>
          <p:cNvPr id="5" name="Slide Number Placeholder 4">
            <a:extLst>
              <a:ext uri="{FF2B5EF4-FFF2-40B4-BE49-F238E27FC236}">
                <a16:creationId xmlns:a16="http://schemas.microsoft.com/office/drawing/2014/main" id="{15451916-565D-4F5F-BAAA-793D743C1DC1}"/>
              </a:ext>
            </a:extLst>
          </p:cNvPr>
          <p:cNvSpPr>
            <a:spLocks noGrp="1"/>
          </p:cNvSpPr>
          <p:nvPr>
            <p:ph type="sldNum" sz="quarter" idx="12"/>
          </p:nvPr>
        </p:nvSpPr>
        <p:spPr/>
        <p:txBody>
          <a:bodyPr/>
          <a:lstStyle/>
          <a:p>
            <a:fld id="{89C7E415-4566-4AA7-A064-34CADDD08FCF}" type="slidenum">
              <a:rPr lang="en-US" smtClean="0"/>
              <a:t>‹#›</a:t>
            </a:fld>
            <a:endParaRPr lang="en-US" dirty="0"/>
          </a:p>
        </p:txBody>
      </p:sp>
      <p:pic>
        <p:nvPicPr>
          <p:cNvPr id="6" name="Graphic 5">
            <a:extLst>
              <a:ext uri="{FF2B5EF4-FFF2-40B4-BE49-F238E27FC236}">
                <a16:creationId xmlns:a16="http://schemas.microsoft.com/office/drawing/2014/main" id="{21058000-0E01-401F-B6A0-5A9B78316AC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895553" y="4166112"/>
            <a:ext cx="1352550" cy="1743075"/>
          </a:xfrm>
          <a:prstGeom prst="rect">
            <a:avLst/>
          </a:prstGeom>
        </p:spPr>
      </p:pic>
      <p:sp>
        <p:nvSpPr>
          <p:cNvPr id="7" name="Text Placeholder 7">
            <a:extLst>
              <a:ext uri="{FF2B5EF4-FFF2-40B4-BE49-F238E27FC236}">
                <a16:creationId xmlns:a16="http://schemas.microsoft.com/office/drawing/2014/main" id="{1795874E-206A-452F-B270-9BFD7D478327}"/>
              </a:ext>
            </a:extLst>
          </p:cNvPr>
          <p:cNvSpPr>
            <a:spLocks noGrp="1"/>
          </p:cNvSpPr>
          <p:nvPr>
            <p:ph type="body" sz="quarter" idx="10" hasCustomPrompt="1"/>
          </p:nvPr>
        </p:nvSpPr>
        <p:spPr>
          <a:xfrm>
            <a:off x="751936" y="3347500"/>
            <a:ext cx="7858664" cy="2520969"/>
          </a:xfrm>
          <a:prstGeom prst="rect">
            <a:avLst/>
          </a:prstGeom>
        </p:spPr>
        <p:txBody>
          <a:bodyPr/>
          <a:lstStyle>
            <a:lvl1pPr marL="342884" indent="-342884">
              <a:buFont typeface="Arial" panose="020B0604020202020204" pitchFamily="34" charset="0"/>
              <a:buChar char="•"/>
              <a:defRPr sz="24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Bullets or paragraph</a:t>
            </a:r>
          </a:p>
        </p:txBody>
      </p:sp>
    </p:spTree>
    <p:extLst>
      <p:ext uri="{BB962C8B-B14F-4D97-AF65-F5344CB8AC3E}">
        <p14:creationId xmlns:p14="http://schemas.microsoft.com/office/powerpoint/2010/main" val="234757056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AF4F3D8-8157-4B66-A80C-AD4F8CA4FBAB}"/>
              </a:ext>
            </a:extLst>
          </p:cNvPr>
          <p:cNvSpPr>
            <a:spLocks noGrp="1"/>
          </p:cNvSpPr>
          <p:nvPr>
            <p:ph type="dt" sz="half" idx="10"/>
          </p:nvPr>
        </p:nvSpPr>
        <p:spPr>
          <a:xfrm>
            <a:off x="838201" y="6161790"/>
            <a:ext cx="2743200" cy="365125"/>
          </a:xfrm>
        </p:spPr>
        <p:txBody>
          <a:bodyPr/>
          <a:lstStyle/>
          <a:p>
            <a:fld id="{F219EC4E-B52C-4D0F-B440-90FDA6FDC71D}" type="datetime1">
              <a:rPr lang="en-US" smtClean="0"/>
              <a:t>9/30/2021</a:t>
            </a:fld>
            <a:endParaRPr lang="en-US" dirty="0"/>
          </a:p>
        </p:txBody>
      </p:sp>
      <p:sp>
        <p:nvSpPr>
          <p:cNvPr id="5" name="Footer Placeholder 4">
            <a:extLst>
              <a:ext uri="{FF2B5EF4-FFF2-40B4-BE49-F238E27FC236}">
                <a16:creationId xmlns:a16="http://schemas.microsoft.com/office/drawing/2014/main" id="{2C96A360-8369-49E2-98C7-EDAD45E93F60}"/>
              </a:ext>
            </a:extLst>
          </p:cNvPr>
          <p:cNvSpPr>
            <a:spLocks noGrp="1"/>
          </p:cNvSpPr>
          <p:nvPr>
            <p:ph type="ftr" sz="quarter" idx="11"/>
          </p:nvPr>
        </p:nvSpPr>
        <p:spPr>
          <a:xfrm>
            <a:off x="4038600" y="6161791"/>
            <a:ext cx="4114800" cy="276999"/>
          </a:xfrm>
        </p:spPr>
        <p:txBody>
          <a:bodyPr/>
          <a:lstStyle/>
          <a:p>
            <a:r>
              <a:rPr lang="en-US" dirty="0"/>
              <a:t>© 2021 United Way of Greater Cleveland</a:t>
            </a:r>
          </a:p>
        </p:txBody>
      </p:sp>
      <p:sp>
        <p:nvSpPr>
          <p:cNvPr id="6" name="Slide Number Placeholder 5">
            <a:extLst>
              <a:ext uri="{FF2B5EF4-FFF2-40B4-BE49-F238E27FC236}">
                <a16:creationId xmlns:a16="http://schemas.microsoft.com/office/drawing/2014/main" id="{14EA173A-A49D-494C-8F3C-4D533E2AF811}"/>
              </a:ext>
            </a:extLst>
          </p:cNvPr>
          <p:cNvSpPr>
            <a:spLocks noGrp="1"/>
          </p:cNvSpPr>
          <p:nvPr>
            <p:ph type="sldNum" sz="quarter" idx="12"/>
          </p:nvPr>
        </p:nvSpPr>
        <p:spPr>
          <a:xfrm>
            <a:off x="8610600" y="6161791"/>
            <a:ext cx="2743200" cy="276999"/>
          </a:xfrm>
        </p:spPr>
        <p:txBody>
          <a:bodyPr/>
          <a:lstStyle/>
          <a:p>
            <a:fld id="{89C7E415-4566-4AA7-A064-34CADDD08FCF}" type="slidenum">
              <a:rPr lang="en-US" smtClean="0"/>
              <a:t>‹#›</a:t>
            </a:fld>
            <a:endParaRPr lang="en-US" dirty="0"/>
          </a:p>
        </p:txBody>
      </p:sp>
      <p:sp>
        <p:nvSpPr>
          <p:cNvPr id="7" name="Title 1">
            <a:extLst>
              <a:ext uri="{FF2B5EF4-FFF2-40B4-BE49-F238E27FC236}">
                <a16:creationId xmlns:a16="http://schemas.microsoft.com/office/drawing/2014/main" id="{9E30D7B5-65CD-4C26-8A45-250CBB330BEB}"/>
              </a:ext>
            </a:extLst>
          </p:cNvPr>
          <p:cNvSpPr>
            <a:spLocks noGrp="1"/>
          </p:cNvSpPr>
          <p:nvPr>
            <p:ph type="title" hasCustomPrompt="1"/>
          </p:nvPr>
        </p:nvSpPr>
        <p:spPr>
          <a:xfrm>
            <a:off x="838200" y="612475"/>
            <a:ext cx="10515600" cy="461652"/>
          </a:xfrm>
          <a:prstGeom prst="rect">
            <a:avLst/>
          </a:prstGeom>
        </p:spPr>
        <p:txBody>
          <a:bodyPr/>
          <a:lstStyle>
            <a:lvl1pPr>
              <a:defRPr sz="3000">
                <a:solidFill>
                  <a:schemeClr val="accent4"/>
                </a:solidFill>
                <a:latin typeface="+mn-lt"/>
              </a:defRPr>
            </a:lvl1pPr>
          </a:lstStyle>
          <a:p>
            <a:r>
              <a:rPr lang="en-US"/>
              <a:t>SLIDE TITLE</a:t>
            </a:r>
          </a:p>
        </p:txBody>
      </p:sp>
      <p:sp>
        <p:nvSpPr>
          <p:cNvPr id="8" name="Text Placeholder 6">
            <a:extLst>
              <a:ext uri="{FF2B5EF4-FFF2-40B4-BE49-F238E27FC236}">
                <a16:creationId xmlns:a16="http://schemas.microsoft.com/office/drawing/2014/main" id="{F1A26B80-F026-4DD0-B95D-28FB3702E7F2}"/>
              </a:ext>
            </a:extLst>
          </p:cNvPr>
          <p:cNvSpPr>
            <a:spLocks noGrp="1"/>
          </p:cNvSpPr>
          <p:nvPr>
            <p:ph type="body" sz="quarter" idx="13" hasCustomPrompt="1"/>
          </p:nvPr>
        </p:nvSpPr>
        <p:spPr>
          <a:xfrm>
            <a:off x="838201" y="2910177"/>
            <a:ext cx="3200400" cy="2731797"/>
          </a:xfrm>
          <a:prstGeom prst="rect">
            <a:avLst/>
          </a:prstGeom>
        </p:spPr>
        <p:txBody>
          <a:bodyPr/>
          <a:lstStyle>
            <a:lvl1pPr>
              <a:defRPr sz="2400"/>
            </a:lvl1pPr>
          </a:lstStyle>
          <a:p>
            <a:pPr lvl="0"/>
            <a:r>
              <a:rPr lang="en-US"/>
              <a:t>Bullets or paragraph</a:t>
            </a:r>
          </a:p>
        </p:txBody>
      </p:sp>
      <p:cxnSp>
        <p:nvCxnSpPr>
          <p:cNvPr id="9" name="Straight Connector 8">
            <a:extLst>
              <a:ext uri="{FF2B5EF4-FFF2-40B4-BE49-F238E27FC236}">
                <a16:creationId xmlns:a16="http://schemas.microsoft.com/office/drawing/2014/main" id="{48955B13-C3E7-4B54-AC69-B8CDB693E593}"/>
              </a:ext>
            </a:extLst>
          </p:cNvPr>
          <p:cNvCxnSpPr>
            <a:cxnSpLocks/>
          </p:cNvCxnSpPr>
          <p:nvPr userDrawn="1"/>
        </p:nvCxnSpPr>
        <p:spPr>
          <a:xfrm>
            <a:off x="953729" y="5909187"/>
            <a:ext cx="10294374" cy="0"/>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10" name="Text Placeholder 6">
            <a:extLst>
              <a:ext uri="{FF2B5EF4-FFF2-40B4-BE49-F238E27FC236}">
                <a16:creationId xmlns:a16="http://schemas.microsoft.com/office/drawing/2014/main" id="{66C27F17-A1C1-4081-9761-899FF6863BB9}"/>
              </a:ext>
            </a:extLst>
          </p:cNvPr>
          <p:cNvSpPr>
            <a:spLocks noGrp="1"/>
          </p:cNvSpPr>
          <p:nvPr>
            <p:ph type="body" sz="quarter" idx="14" hasCustomPrompt="1"/>
          </p:nvPr>
        </p:nvSpPr>
        <p:spPr>
          <a:xfrm>
            <a:off x="838200" y="1216027"/>
            <a:ext cx="10515600" cy="612773"/>
          </a:xfrm>
          <a:prstGeom prst="rect">
            <a:avLst/>
          </a:prstGeom>
        </p:spPr>
        <p:txBody>
          <a:bodyPr/>
          <a:lstStyle>
            <a:lvl1pPr marL="0" indent="0">
              <a:buFontTx/>
              <a:buNone/>
              <a:defRPr sz="2200"/>
            </a:lvl1pPr>
          </a:lstStyle>
          <a:p>
            <a:pPr lvl="0"/>
            <a:r>
              <a:rPr lang="en-US"/>
              <a:t>Slide title intro paragraph</a:t>
            </a:r>
          </a:p>
        </p:txBody>
      </p:sp>
      <p:sp>
        <p:nvSpPr>
          <p:cNvPr id="12" name="Text Placeholder 6">
            <a:extLst>
              <a:ext uri="{FF2B5EF4-FFF2-40B4-BE49-F238E27FC236}">
                <a16:creationId xmlns:a16="http://schemas.microsoft.com/office/drawing/2014/main" id="{52AFEA89-47DB-4A99-A38B-E8C993A3B352}"/>
              </a:ext>
            </a:extLst>
          </p:cNvPr>
          <p:cNvSpPr>
            <a:spLocks noGrp="1"/>
          </p:cNvSpPr>
          <p:nvPr>
            <p:ph type="body" sz="quarter" idx="15" hasCustomPrompt="1"/>
          </p:nvPr>
        </p:nvSpPr>
        <p:spPr>
          <a:xfrm>
            <a:off x="4495800" y="2910176"/>
            <a:ext cx="3200400" cy="2731797"/>
          </a:xfrm>
          <a:prstGeom prst="rect">
            <a:avLst/>
          </a:prstGeom>
        </p:spPr>
        <p:txBody>
          <a:bodyPr/>
          <a:lstStyle>
            <a:lvl1pPr>
              <a:defRPr sz="2400"/>
            </a:lvl1pPr>
          </a:lstStyle>
          <a:p>
            <a:pPr lvl="0"/>
            <a:r>
              <a:rPr lang="en-US"/>
              <a:t>Bullets or paragraph</a:t>
            </a:r>
          </a:p>
        </p:txBody>
      </p:sp>
      <p:sp>
        <p:nvSpPr>
          <p:cNvPr id="13" name="Text Placeholder 6">
            <a:extLst>
              <a:ext uri="{FF2B5EF4-FFF2-40B4-BE49-F238E27FC236}">
                <a16:creationId xmlns:a16="http://schemas.microsoft.com/office/drawing/2014/main" id="{E4CCDFC8-1F69-4AE6-9F5B-5BA9276420B0}"/>
              </a:ext>
            </a:extLst>
          </p:cNvPr>
          <p:cNvSpPr>
            <a:spLocks noGrp="1"/>
          </p:cNvSpPr>
          <p:nvPr>
            <p:ph type="body" sz="quarter" idx="16" hasCustomPrompt="1"/>
          </p:nvPr>
        </p:nvSpPr>
        <p:spPr>
          <a:xfrm>
            <a:off x="8153399" y="2910175"/>
            <a:ext cx="3200400" cy="2731798"/>
          </a:xfrm>
          <a:prstGeom prst="rect">
            <a:avLst/>
          </a:prstGeom>
        </p:spPr>
        <p:txBody>
          <a:bodyPr/>
          <a:lstStyle>
            <a:lvl1pPr>
              <a:defRPr sz="2400"/>
            </a:lvl1pPr>
          </a:lstStyle>
          <a:p>
            <a:pPr lvl="0"/>
            <a:r>
              <a:rPr lang="en-US"/>
              <a:t>Bullets or paragraph</a:t>
            </a:r>
          </a:p>
        </p:txBody>
      </p:sp>
      <p:sp>
        <p:nvSpPr>
          <p:cNvPr id="14" name="Text Placeholder 6">
            <a:extLst>
              <a:ext uri="{FF2B5EF4-FFF2-40B4-BE49-F238E27FC236}">
                <a16:creationId xmlns:a16="http://schemas.microsoft.com/office/drawing/2014/main" id="{1E491995-2C30-45C5-AD5A-BC108E91EBC1}"/>
              </a:ext>
            </a:extLst>
          </p:cNvPr>
          <p:cNvSpPr>
            <a:spLocks noGrp="1"/>
          </p:cNvSpPr>
          <p:nvPr>
            <p:ph type="body" sz="quarter" idx="17" hasCustomPrompt="1"/>
          </p:nvPr>
        </p:nvSpPr>
        <p:spPr>
          <a:xfrm>
            <a:off x="838201" y="2209940"/>
            <a:ext cx="3200400" cy="516560"/>
          </a:xfrm>
          <a:prstGeom prst="rect">
            <a:avLst/>
          </a:prstGeom>
        </p:spPr>
        <p:txBody>
          <a:bodyPr/>
          <a:lstStyle>
            <a:lvl1pPr marL="0" indent="0" algn="ctr">
              <a:buFontTx/>
              <a:buNone/>
              <a:defRPr sz="3200"/>
            </a:lvl1pPr>
          </a:lstStyle>
          <a:p>
            <a:pPr lvl="0"/>
            <a:r>
              <a:rPr lang="en-US"/>
              <a:t>HEADLINE</a:t>
            </a:r>
          </a:p>
        </p:txBody>
      </p:sp>
      <p:sp>
        <p:nvSpPr>
          <p:cNvPr id="15" name="Text Placeholder 6">
            <a:extLst>
              <a:ext uri="{FF2B5EF4-FFF2-40B4-BE49-F238E27FC236}">
                <a16:creationId xmlns:a16="http://schemas.microsoft.com/office/drawing/2014/main" id="{82010D85-BC04-4406-AE5A-755F9C25D1F8}"/>
              </a:ext>
            </a:extLst>
          </p:cNvPr>
          <p:cNvSpPr>
            <a:spLocks noGrp="1"/>
          </p:cNvSpPr>
          <p:nvPr>
            <p:ph type="body" sz="quarter" idx="18" hasCustomPrompt="1"/>
          </p:nvPr>
        </p:nvSpPr>
        <p:spPr>
          <a:xfrm>
            <a:off x="4495800" y="2209940"/>
            <a:ext cx="3200400" cy="516560"/>
          </a:xfrm>
          <a:prstGeom prst="rect">
            <a:avLst/>
          </a:prstGeom>
        </p:spPr>
        <p:txBody>
          <a:bodyPr/>
          <a:lstStyle>
            <a:lvl1pPr marL="0" indent="0" algn="ctr">
              <a:buFontTx/>
              <a:buNone/>
              <a:defRPr sz="3200"/>
            </a:lvl1pPr>
          </a:lstStyle>
          <a:p>
            <a:pPr lvl="0"/>
            <a:r>
              <a:rPr lang="en-US"/>
              <a:t>HEADLINE</a:t>
            </a:r>
          </a:p>
        </p:txBody>
      </p:sp>
      <p:sp>
        <p:nvSpPr>
          <p:cNvPr id="16" name="Text Placeholder 6">
            <a:extLst>
              <a:ext uri="{FF2B5EF4-FFF2-40B4-BE49-F238E27FC236}">
                <a16:creationId xmlns:a16="http://schemas.microsoft.com/office/drawing/2014/main" id="{4F280544-BA21-4BC0-BBBC-2936849ED91B}"/>
              </a:ext>
            </a:extLst>
          </p:cNvPr>
          <p:cNvSpPr>
            <a:spLocks noGrp="1"/>
          </p:cNvSpPr>
          <p:nvPr>
            <p:ph type="body" sz="quarter" idx="19" hasCustomPrompt="1"/>
          </p:nvPr>
        </p:nvSpPr>
        <p:spPr>
          <a:xfrm>
            <a:off x="8136834" y="2209940"/>
            <a:ext cx="3200400" cy="516560"/>
          </a:xfrm>
          <a:prstGeom prst="rect">
            <a:avLst/>
          </a:prstGeom>
        </p:spPr>
        <p:txBody>
          <a:bodyPr/>
          <a:lstStyle>
            <a:lvl1pPr marL="0" indent="0" algn="ctr">
              <a:buFontTx/>
              <a:buNone/>
              <a:defRPr sz="3200"/>
            </a:lvl1pPr>
          </a:lstStyle>
          <a:p>
            <a:pPr lvl="0"/>
            <a:r>
              <a:rPr lang="en-US"/>
              <a:t>HEADLINE</a:t>
            </a:r>
          </a:p>
        </p:txBody>
      </p:sp>
    </p:spTree>
    <p:extLst>
      <p:ext uri="{BB962C8B-B14F-4D97-AF65-F5344CB8AC3E}">
        <p14:creationId xmlns:p14="http://schemas.microsoft.com/office/powerpoint/2010/main" val="401283447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AF4F3D8-8157-4B66-A80C-AD4F8CA4FBAB}"/>
              </a:ext>
            </a:extLst>
          </p:cNvPr>
          <p:cNvSpPr>
            <a:spLocks noGrp="1"/>
          </p:cNvSpPr>
          <p:nvPr>
            <p:ph type="dt" sz="half" idx="10"/>
          </p:nvPr>
        </p:nvSpPr>
        <p:spPr>
          <a:xfrm>
            <a:off x="838201" y="6161790"/>
            <a:ext cx="2743200" cy="365125"/>
          </a:xfrm>
        </p:spPr>
        <p:txBody>
          <a:bodyPr/>
          <a:lstStyle/>
          <a:p>
            <a:fld id="{4A96954F-D344-400C-BB12-F38A65C80A3A}" type="datetime1">
              <a:rPr lang="en-US" smtClean="0"/>
              <a:t>9/30/2021</a:t>
            </a:fld>
            <a:endParaRPr lang="en-US" dirty="0"/>
          </a:p>
        </p:txBody>
      </p:sp>
      <p:sp>
        <p:nvSpPr>
          <p:cNvPr id="5" name="Footer Placeholder 4">
            <a:extLst>
              <a:ext uri="{FF2B5EF4-FFF2-40B4-BE49-F238E27FC236}">
                <a16:creationId xmlns:a16="http://schemas.microsoft.com/office/drawing/2014/main" id="{2C96A360-8369-49E2-98C7-EDAD45E93F60}"/>
              </a:ext>
            </a:extLst>
          </p:cNvPr>
          <p:cNvSpPr>
            <a:spLocks noGrp="1"/>
          </p:cNvSpPr>
          <p:nvPr>
            <p:ph type="ftr" sz="quarter" idx="11"/>
          </p:nvPr>
        </p:nvSpPr>
        <p:spPr>
          <a:xfrm>
            <a:off x="4038600" y="6161791"/>
            <a:ext cx="4114800" cy="276999"/>
          </a:xfrm>
        </p:spPr>
        <p:txBody>
          <a:bodyPr/>
          <a:lstStyle/>
          <a:p>
            <a:r>
              <a:rPr lang="en-US" dirty="0"/>
              <a:t>© 2021 United Way of Greater Cleveland</a:t>
            </a:r>
          </a:p>
        </p:txBody>
      </p:sp>
      <p:sp>
        <p:nvSpPr>
          <p:cNvPr id="6" name="Slide Number Placeholder 5">
            <a:extLst>
              <a:ext uri="{FF2B5EF4-FFF2-40B4-BE49-F238E27FC236}">
                <a16:creationId xmlns:a16="http://schemas.microsoft.com/office/drawing/2014/main" id="{14EA173A-A49D-494C-8F3C-4D533E2AF811}"/>
              </a:ext>
            </a:extLst>
          </p:cNvPr>
          <p:cNvSpPr>
            <a:spLocks noGrp="1"/>
          </p:cNvSpPr>
          <p:nvPr>
            <p:ph type="sldNum" sz="quarter" idx="12"/>
          </p:nvPr>
        </p:nvSpPr>
        <p:spPr>
          <a:xfrm>
            <a:off x="8610600" y="6161791"/>
            <a:ext cx="2743200" cy="276999"/>
          </a:xfrm>
        </p:spPr>
        <p:txBody>
          <a:bodyPr/>
          <a:lstStyle/>
          <a:p>
            <a:fld id="{89C7E415-4566-4AA7-A064-34CADDD08FCF}" type="slidenum">
              <a:rPr lang="en-US" smtClean="0"/>
              <a:t>‹#›</a:t>
            </a:fld>
            <a:endParaRPr lang="en-US" dirty="0"/>
          </a:p>
        </p:txBody>
      </p:sp>
      <p:sp>
        <p:nvSpPr>
          <p:cNvPr id="7" name="Title 1">
            <a:extLst>
              <a:ext uri="{FF2B5EF4-FFF2-40B4-BE49-F238E27FC236}">
                <a16:creationId xmlns:a16="http://schemas.microsoft.com/office/drawing/2014/main" id="{DCBD80C3-99DB-4582-904D-EFA59ED8579D}"/>
              </a:ext>
            </a:extLst>
          </p:cNvPr>
          <p:cNvSpPr>
            <a:spLocks noGrp="1"/>
          </p:cNvSpPr>
          <p:nvPr>
            <p:ph type="title" hasCustomPrompt="1"/>
          </p:nvPr>
        </p:nvSpPr>
        <p:spPr>
          <a:xfrm>
            <a:off x="838200" y="612475"/>
            <a:ext cx="10515600" cy="461652"/>
          </a:xfrm>
          <a:prstGeom prst="rect">
            <a:avLst/>
          </a:prstGeom>
        </p:spPr>
        <p:txBody>
          <a:bodyPr/>
          <a:lstStyle>
            <a:lvl1pPr>
              <a:defRPr sz="3000">
                <a:solidFill>
                  <a:schemeClr val="accent4"/>
                </a:solidFill>
                <a:latin typeface="+mn-lt"/>
              </a:defRPr>
            </a:lvl1pPr>
          </a:lstStyle>
          <a:p>
            <a:r>
              <a:rPr lang="en-US"/>
              <a:t>SLIDE TITLE</a:t>
            </a:r>
          </a:p>
        </p:txBody>
      </p:sp>
      <p:sp>
        <p:nvSpPr>
          <p:cNvPr id="8" name="Text Placeholder 6">
            <a:extLst>
              <a:ext uri="{FF2B5EF4-FFF2-40B4-BE49-F238E27FC236}">
                <a16:creationId xmlns:a16="http://schemas.microsoft.com/office/drawing/2014/main" id="{55ABCB67-E0FA-4FB6-A54F-B74BBCB1BD74}"/>
              </a:ext>
            </a:extLst>
          </p:cNvPr>
          <p:cNvSpPr>
            <a:spLocks noGrp="1"/>
          </p:cNvSpPr>
          <p:nvPr>
            <p:ph type="body" sz="quarter" idx="13" hasCustomPrompt="1"/>
          </p:nvPr>
        </p:nvSpPr>
        <p:spPr>
          <a:xfrm>
            <a:off x="838200" y="2115048"/>
            <a:ext cx="10515600" cy="667910"/>
          </a:xfrm>
          <a:prstGeom prst="rect">
            <a:avLst/>
          </a:prstGeom>
        </p:spPr>
        <p:txBody>
          <a:bodyPr/>
          <a:lstStyle>
            <a:lvl1pPr marL="0" indent="0">
              <a:buFontTx/>
              <a:buNone/>
              <a:defRPr sz="4400"/>
            </a:lvl1pPr>
          </a:lstStyle>
          <a:p>
            <a:pPr lvl="0"/>
            <a:r>
              <a:rPr lang="en-US"/>
              <a:t>HEADLINE</a:t>
            </a:r>
          </a:p>
        </p:txBody>
      </p:sp>
      <p:cxnSp>
        <p:nvCxnSpPr>
          <p:cNvPr id="9" name="Straight Connector 8">
            <a:extLst>
              <a:ext uri="{FF2B5EF4-FFF2-40B4-BE49-F238E27FC236}">
                <a16:creationId xmlns:a16="http://schemas.microsoft.com/office/drawing/2014/main" id="{2E199D98-B784-4A64-B7B5-F81FB252B37E}"/>
              </a:ext>
            </a:extLst>
          </p:cNvPr>
          <p:cNvCxnSpPr>
            <a:cxnSpLocks/>
          </p:cNvCxnSpPr>
          <p:nvPr userDrawn="1"/>
        </p:nvCxnSpPr>
        <p:spPr>
          <a:xfrm>
            <a:off x="953729" y="5909187"/>
            <a:ext cx="10294374" cy="0"/>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10" name="Text Placeholder 6">
            <a:extLst>
              <a:ext uri="{FF2B5EF4-FFF2-40B4-BE49-F238E27FC236}">
                <a16:creationId xmlns:a16="http://schemas.microsoft.com/office/drawing/2014/main" id="{923F085C-A9A9-409D-9CCA-A8226E62B691}"/>
              </a:ext>
            </a:extLst>
          </p:cNvPr>
          <p:cNvSpPr>
            <a:spLocks noGrp="1"/>
          </p:cNvSpPr>
          <p:nvPr>
            <p:ph type="body" sz="quarter" idx="14" hasCustomPrompt="1"/>
          </p:nvPr>
        </p:nvSpPr>
        <p:spPr>
          <a:xfrm>
            <a:off x="838200" y="3140766"/>
            <a:ext cx="10515600" cy="1916264"/>
          </a:xfrm>
          <a:prstGeom prst="rect">
            <a:avLst/>
          </a:prstGeom>
        </p:spPr>
        <p:txBody>
          <a:bodyPr/>
          <a:lstStyle>
            <a:lvl1pPr>
              <a:defRPr sz="2800"/>
            </a:lvl1pPr>
          </a:lstStyle>
          <a:p>
            <a:pPr lvl="0"/>
            <a:r>
              <a:rPr lang="en-US"/>
              <a:t>Bullets or paragraph</a:t>
            </a:r>
          </a:p>
        </p:txBody>
      </p:sp>
    </p:spTree>
    <p:extLst>
      <p:ext uri="{BB962C8B-B14F-4D97-AF65-F5344CB8AC3E}">
        <p14:creationId xmlns:p14="http://schemas.microsoft.com/office/powerpoint/2010/main" val="53333504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AF4F3D8-8157-4B66-A80C-AD4F8CA4FBAB}"/>
              </a:ext>
            </a:extLst>
          </p:cNvPr>
          <p:cNvSpPr>
            <a:spLocks noGrp="1"/>
          </p:cNvSpPr>
          <p:nvPr>
            <p:ph type="dt" sz="half" idx="10"/>
          </p:nvPr>
        </p:nvSpPr>
        <p:spPr>
          <a:xfrm>
            <a:off x="838201" y="6161790"/>
            <a:ext cx="2743200" cy="365125"/>
          </a:xfrm>
        </p:spPr>
        <p:txBody>
          <a:bodyPr/>
          <a:lstStyle/>
          <a:p>
            <a:fld id="{BC122535-AAD4-4208-9AAD-7B268CC237B9}" type="datetime1">
              <a:rPr lang="en-US" smtClean="0"/>
              <a:t>9/30/2021</a:t>
            </a:fld>
            <a:endParaRPr lang="en-US" dirty="0"/>
          </a:p>
        </p:txBody>
      </p:sp>
      <p:sp>
        <p:nvSpPr>
          <p:cNvPr id="5" name="Footer Placeholder 4">
            <a:extLst>
              <a:ext uri="{FF2B5EF4-FFF2-40B4-BE49-F238E27FC236}">
                <a16:creationId xmlns:a16="http://schemas.microsoft.com/office/drawing/2014/main" id="{2C96A360-8369-49E2-98C7-EDAD45E93F60}"/>
              </a:ext>
            </a:extLst>
          </p:cNvPr>
          <p:cNvSpPr>
            <a:spLocks noGrp="1"/>
          </p:cNvSpPr>
          <p:nvPr>
            <p:ph type="ftr" sz="quarter" idx="11"/>
          </p:nvPr>
        </p:nvSpPr>
        <p:spPr>
          <a:xfrm>
            <a:off x="4038600" y="6161791"/>
            <a:ext cx="4114800" cy="276999"/>
          </a:xfrm>
        </p:spPr>
        <p:txBody>
          <a:bodyPr/>
          <a:lstStyle/>
          <a:p>
            <a:r>
              <a:rPr lang="en-US" dirty="0"/>
              <a:t>© 2021 United Way of Greater Cleveland</a:t>
            </a:r>
          </a:p>
        </p:txBody>
      </p:sp>
      <p:sp>
        <p:nvSpPr>
          <p:cNvPr id="6" name="Slide Number Placeholder 5">
            <a:extLst>
              <a:ext uri="{FF2B5EF4-FFF2-40B4-BE49-F238E27FC236}">
                <a16:creationId xmlns:a16="http://schemas.microsoft.com/office/drawing/2014/main" id="{14EA173A-A49D-494C-8F3C-4D533E2AF811}"/>
              </a:ext>
            </a:extLst>
          </p:cNvPr>
          <p:cNvSpPr>
            <a:spLocks noGrp="1"/>
          </p:cNvSpPr>
          <p:nvPr>
            <p:ph type="sldNum" sz="quarter" idx="12"/>
          </p:nvPr>
        </p:nvSpPr>
        <p:spPr>
          <a:xfrm>
            <a:off x="8610600" y="6161791"/>
            <a:ext cx="2743200" cy="276999"/>
          </a:xfrm>
        </p:spPr>
        <p:txBody>
          <a:bodyPr/>
          <a:lstStyle/>
          <a:p>
            <a:fld id="{89C7E415-4566-4AA7-A064-34CADDD08FCF}" type="slidenum">
              <a:rPr lang="en-US" smtClean="0"/>
              <a:t>‹#›</a:t>
            </a:fld>
            <a:endParaRPr lang="en-US" dirty="0"/>
          </a:p>
        </p:txBody>
      </p:sp>
      <p:sp>
        <p:nvSpPr>
          <p:cNvPr id="7" name="Title 1">
            <a:extLst>
              <a:ext uri="{FF2B5EF4-FFF2-40B4-BE49-F238E27FC236}">
                <a16:creationId xmlns:a16="http://schemas.microsoft.com/office/drawing/2014/main" id="{DCBD80C3-99DB-4582-904D-EFA59ED8579D}"/>
              </a:ext>
            </a:extLst>
          </p:cNvPr>
          <p:cNvSpPr>
            <a:spLocks noGrp="1"/>
          </p:cNvSpPr>
          <p:nvPr>
            <p:ph type="title" hasCustomPrompt="1"/>
          </p:nvPr>
        </p:nvSpPr>
        <p:spPr>
          <a:xfrm>
            <a:off x="838200" y="612475"/>
            <a:ext cx="10515600" cy="461652"/>
          </a:xfrm>
          <a:prstGeom prst="rect">
            <a:avLst/>
          </a:prstGeom>
        </p:spPr>
        <p:txBody>
          <a:bodyPr/>
          <a:lstStyle>
            <a:lvl1pPr>
              <a:defRPr sz="3000">
                <a:solidFill>
                  <a:schemeClr val="accent4"/>
                </a:solidFill>
                <a:latin typeface="+mn-lt"/>
              </a:defRPr>
            </a:lvl1pPr>
          </a:lstStyle>
          <a:p>
            <a:r>
              <a:rPr lang="en-US"/>
              <a:t>SLIDE TITLE</a:t>
            </a:r>
          </a:p>
        </p:txBody>
      </p:sp>
      <p:cxnSp>
        <p:nvCxnSpPr>
          <p:cNvPr id="9" name="Straight Connector 8">
            <a:extLst>
              <a:ext uri="{FF2B5EF4-FFF2-40B4-BE49-F238E27FC236}">
                <a16:creationId xmlns:a16="http://schemas.microsoft.com/office/drawing/2014/main" id="{2E199D98-B784-4A64-B7B5-F81FB252B37E}"/>
              </a:ext>
            </a:extLst>
          </p:cNvPr>
          <p:cNvCxnSpPr>
            <a:cxnSpLocks/>
          </p:cNvCxnSpPr>
          <p:nvPr userDrawn="1"/>
        </p:nvCxnSpPr>
        <p:spPr>
          <a:xfrm>
            <a:off x="953729" y="5909187"/>
            <a:ext cx="10294374" cy="0"/>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11" name="Text Placeholder 6">
            <a:extLst>
              <a:ext uri="{FF2B5EF4-FFF2-40B4-BE49-F238E27FC236}">
                <a16:creationId xmlns:a16="http://schemas.microsoft.com/office/drawing/2014/main" id="{5508BF33-674C-4BF2-963E-CED9D931B5E7}"/>
              </a:ext>
            </a:extLst>
          </p:cNvPr>
          <p:cNvSpPr>
            <a:spLocks noGrp="1"/>
          </p:cNvSpPr>
          <p:nvPr>
            <p:ph type="body" sz="quarter" idx="15" hasCustomPrompt="1"/>
          </p:nvPr>
        </p:nvSpPr>
        <p:spPr>
          <a:xfrm>
            <a:off x="4428878" y="1407381"/>
            <a:ext cx="6924923" cy="803081"/>
          </a:xfrm>
          <a:prstGeom prst="rect">
            <a:avLst/>
          </a:prstGeom>
        </p:spPr>
        <p:txBody>
          <a:bodyPr/>
          <a:lstStyle>
            <a:lvl1pPr marL="0" indent="0">
              <a:buFontTx/>
              <a:buNone/>
              <a:defRPr sz="2600"/>
            </a:lvl1pPr>
            <a:lvl2pPr>
              <a:defRPr sz="2200"/>
            </a:lvl2pPr>
          </a:lstStyle>
          <a:p>
            <a:pPr lvl="0"/>
            <a:r>
              <a:rPr lang="en-US"/>
              <a:t>HEADLINE</a:t>
            </a:r>
          </a:p>
          <a:p>
            <a:pPr lvl="1"/>
            <a:r>
              <a:rPr lang="en-US"/>
              <a:t>Bullets or supporting sentence </a:t>
            </a:r>
          </a:p>
        </p:txBody>
      </p:sp>
      <p:sp>
        <p:nvSpPr>
          <p:cNvPr id="12" name="Text Placeholder 6">
            <a:extLst>
              <a:ext uri="{FF2B5EF4-FFF2-40B4-BE49-F238E27FC236}">
                <a16:creationId xmlns:a16="http://schemas.microsoft.com/office/drawing/2014/main" id="{027C5ADA-C1D7-4563-8EEA-B4F55DE8C516}"/>
              </a:ext>
            </a:extLst>
          </p:cNvPr>
          <p:cNvSpPr>
            <a:spLocks noGrp="1"/>
          </p:cNvSpPr>
          <p:nvPr>
            <p:ph type="body" sz="quarter" idx="13" hasCustomPrompt="1"/>
          </p:nvPr>
        </p:nvSpPr>
        <p:spPr>
          <a:xfrm>
            <a:off x="838200" y="1407381"/>
            <a:ext cx="2938670" cy="4147800"/>
          </a:xfrm>
          <a:prstGeom prst="rect">
            <a:avLst/>
          </a:prstGeom>
        </p:spPr>
        <p:txBody>
          <a:bodyPr/>
          <a:lstStyle>
            <a:lvl1pPr>
              <a:defRPr sz="2400"/>
            </a:lvl1pPr>
          </a:lstStyle>
          <a:p>
            <a:pPr lvl="0"/>
            <a:r>
              <a:rPr lang="en-US"/>
              <a:t>Bullets or paragraph</a:t>
            </a:r>
          </a:p>
        </p:txBody>
      </p:sp>
      <p:sp>
        <p:nvSpPr>
          <p:cNvPr id="17" name="Text Placeholder 6">
            <a:extLst>
              <a:ext uri="{FF2B5EF4-FFF2-40B4-BE49-F238E27FC236}">
                <a16:creationId xmlns:a16="http://schemas.microsoft.com/office/drawing/2014/main" id="{93D99B3C-AD34-4AEC-9D94-407E159D3F90}"/>
              </a:ext>
            </a:extLst>
          </p:cNvPr>
          <p:cNvSpPr>
            <a:spLocks noGrp="1"/>
          </p:cNvSpPr>
          <p:nvPr>
            <p:ph type="body" sz="quarter" idx="16" hasCustomPrompt="1"/>
          </p:nvPr>
        </p:nvSpPr>
        <p:spPr>
          <a:xfrm>
            <a:off x="4428878" y="2522289"/>
            <a:ext cx="6924923" cy="803081"/>
          </a:xfrm>
          <a:prstGeom prst="rect">
            <a:avLst/>
          </a:prstGeom>
        </p:spPr>
        <p:txBody>
          <a:bodyPr/>
          <a:lstStyle>
            <a:lvl1pPr marL="0" indent="0">
              <a:buFontTx/>
              <a:buNone/>
              <a:defRPr sz="2600"/>
            </a:lvl1pPr>
            <a:lvl2pPr>
              <a:defRPr sz="2200"/>
            </a:lvl2pPr>
          </a:lstStyle>
          <a:p>
            <a:pPr lvl="0"/>
            <a:r>
              <a:rPr lang="en-US"/>
              <a:t>HEADLINE</a:t>
            </a:r>
          </a:p>
          <a:p>
            <a:pPr lvl="1"/>
            <a:r>
              <a:rPr lang="en-US"/>
              <a:t>Bullets or supporting sentence </a:t>
            </a:r>
          </a:p>
        </p:txBody>
      </p:sp>
      <p:sp>
        <p:nvSpPr>
          <p:cNvPr id="18" name="Text Placeholder 6">
            <a:extLst>
              <a:ext uri="{FF2B5EF4-FFF2-40B4-BE49-F238E27FC236}">
                <a16:creationId xmlns:a16="http://schemas.microsoft.com/office/drawing/2014/main" id="{7BCC0940-9468-4BB3-AE62-82DAAB3A8F66}"/>
              </a:ext>
            </a:extLst>
          </p:cNvPr>
          <p:cNvSpPr>
            <a:spLocks noGrp="1"/>
          </p:cNvSpPr>
          <p:nvPr>
            <p:ph type="body" sz="quarter" idx="17" hasCustomPrompt="1"/>
          </p:nvPr>
        </p:nvSpPr>
        <p:spPr>
          <a:xfrm>
            <a:off x="4428878" y="3637196"/>
            <a:ext cx="6924923" cy="803081"/>
          </a:xfrm>
          <a:prstGeom prst="rect">
            <a:avLst/>
          </a:prstGeom>
        </p:spPr>
        <p:txBody>
          <a:bodyPr/>
          <a:lstStyle>
            <a:lvl1pPr marL="0" indent="0">
              <a:buFontTx/>
              <a:buNone/>
              <a:defRPr sz="2600"/>
            </a:lvl1pPr>
            <a:lvl2pPr>
              <a:defRPr sz="2200"/>
            </a:lvl2pPr>
          </a:lstStyle>
          <a:p>
            <a:pPr lvl="0"/>
            <a:r>
              <a:rPr lang="en-US"/>
              <a:t>HEADLINE</a:t>
            </a:r>
          </a:p>
          <a:p>
            <a:pPr lvl="1"/>
            <a:r>
              <a:rPr lang="en-US"/>
              <a:t>Bullets or supporting sentence </a:t>
            </a:r>
          </a:p>
        </p:txBody>
      </p:sp>
      <p:sp>
        <p:nvSpPr>
          <p:cNvPr id="19" name="Text Placeholder 6">
            <a:extLst>
              <a:ext uri="{FF2B5EF4-FFF2-40B4-BE49-F238E27FC236}">
                <a16:creationId xmlns:a16="http://schemas.microsoft.com/office/drawing/2014/main" id="{2A52D601-798B-4384-81F3-410B11F0A0EA}"/>
              </a:ext>
            </a:extLst>
          </p:cNvPr>
          <p:cNvSpPr>
            <a:spLocks noGrp="1"/>
          </p:cNvSpPr>
          <p:nvPr>
            <p:ph type="body" sz="quarter" idx="18" hasCustomPrompt="1"/>
          </p:nvPr>
        </p:nvSpPr>
        <p:spPr>
          <a:xfrm>
            <a:off x="4428878" y="4752102"/>
            <a:ext cx="6924923" cy="803081"/>
          </a:xfrm>
          <a:prstGeom prst="rect">
            <a:avLst/>
          </a:prstGeom>
        </p:spPr>
        <p:txBody>
          <a:bodyPr/>
          <a:lstStyle>
            <a:lvl1pPr marL="0" indent="0">
              <a:buFontTx/>
              <a:buNone/>
              <a:defRPr sz="2600"/>
            </a:lvl1pPr>
            <a:lvl2pPr>
              <a:defRPr sz="2200"/>
            </a:lvl2pPr>
          </a:lstStyle>
          <a:p>
            <a:pPr lvl="0"/>
            <a:r>
              <a:rPr lang="en-US"/>
              <a:t>HEADLINE</a:t>
            </a:r>
          </a:p>
          <a:p>
            <a:pPr lvl="1"/>
            <a:r>
              <a:rPr lang="en-US"/>
              <a:t>Bullets or supporting sentence </a:t>
            </a:r>
          </a:p>
        </p:txBody>
      </p:sp>
    </p:spTree>
    <p:extLst>
      <p:ext uri="{BB962C8B-B14F-4D97-AF65-F5344CB8AC3E}">
        <p14:creationId xmlns:p14="http://schemas.microsoft.com/office/powerpoint/2010/main" val="191832057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AF4F3D8-8157-4B66-A80C-AD4F8CA4FBAB}"/>
              </a:ext>
            </a:extLst>
          </p:cNvPr>
          <p:cNvSpPr>
            <a:spLocks noGrp="1"/>
          </p:cNvSpPr>
          <p:nvPr>
            <p:ph type="dt" sz="half" idx="10"/>
          </p:nvPr>
        </p:nvSpPr>
        <p:spPr>
          <a:xfrm>
            <a:off x="838201" y="6161790"/>
            <a:ext cx="2743200" cy="365125"/>
          </a:xfrm>
        </p:spPr>
        <p:txBody>
          <a:bodyPr/>
          <a:lstStyle/>
          <a:p>
            <a:fld id="{C9B6D144-4936-49BA-A5B7-835181717EFC}" type="datetime1">
              <a:rPr lang="en-US" smtClean="0"/>
              <a:t>9/30/2021</a:t>
            </a:fld>
            <a:endParaRPr lang="en-US" dirty="0"/>
          </a:p>
        </p:txBody>
      </p:sp>
      <p:sp>
        <p:nvSpPr>
          <p:cNvPr id="5" name="Footer Placeholder 4">
            <a:extLst>
              <a:ext uri="{FF2B5EF4-FFF2-40B4-BE49-F238E27FC236}">
                <a16:creationId xmlns:a16="http://schemas.microsoft.com/office/drawing/2014/main" id="{2C96A360-8369-49E2-98C7-EDAD45E93F60}"/>
              </a:ext>
            </a:extLst>
          </p:cNvPr>
          <p:cNvSpPr>
            <a:spLocks noGrp="1"/>
          </p:cNvSpPr>
          <p:nvPr>
            <p:ph type="ftr" sz="quarter" idx="11"/>
          </p:nvPr>
        </p:nvSpPr>
        <p:spPr>
          <a:xfrm>
            <a:off x="4038600" y="6161791"/>
            <a:ext cx="4114800" cy="276999"/>
          </a:xfrm>
        </p:spPr>
        <p:txBody>
          <a:bodyPr/>
          <a:lstStyle/>
          <a:p>
            <a:r>
              <a:rPr lang="en-US" dirty="0"/>
              <a:t>© 2021 United Way of Greater Cleveland</a:t>
            </a:r>
          </a:p>
        </p:txBody>
      </p:sp>
      <p:sp>
        <p:nvSpPr>
          <p:cNvPr id="6" name="Slide Number Placeholder 5">
            <a:extLst>
              <a:ext uri="{FF2B5EF4-FFF2-40B4-BE49-F238E27FC236}">
                <a16:creationId xmlns:a16="http://schemas.microsoft.com/office/drawing/2014/main" id="{14EA173A-A49D-494C-8F3C-4D533E2AF811}"/>
              </a:ext>
            </a:extLst>
          </p:cNvPr>
          <p:cNvSpPr>
            <a:spLocks noGrp="1"/>
          </p:cNvSpPr>
          <p:nvPr>
            <p:ph type="sldNum" sz="quarter" idx="12"/>
          </p:nvPr>
        </p:nvSpPr>
        <p:spPr>
          <a:xfrm>
            <a:off x="8610600" y="6161791"/>
            <a:ext cx="2743200" cy="276999"/>
          </a:xfrm>
        </p:spPr>
        <p:txBody>
          <a:bodyPr/>
          <a:lstStyle/>
          <a:p>
            <a:fld id="{89C7E415-4566-4AA7-A064-34CADDD08FCF}" type="slidenum">
              <a:rPr lang="en-US" smtClean="0"/>
              <a:t>‹#›</a:t>
            </a:fld>
            <a:endParaRPr lang="en-US" dirty="0"/>
          </a:p>
        </p:txBody>
      </p:sp>
      <p:sp>
        <p:nvSpPr>
          <p:cNvPr id="7" name="Title 1">
            <a:extLst>
              <a:ext uri="{FF2B5EF4-FFF2-40B4-BE49-F238E27FC236}">
                <a16:creationId xmlns:a16="http://schemas.microsoft.com/office/drawing/2014/main" id="{DCBD80C3-99DB-4582-904D-EFA59ED8579D}"/>
              </a:ext>
            </a:extLst>
          </p:cNvPr>
          <p:cNvSpPr>
            <a:spLocks noGrp="1"/>
          </p:cNvSpPr>
          <p:nvPr>
            <p:ph type="title" hasCustomPrompt="1"/>
          </p:nvPr>
        </p:nvSpPr>
        <p:spPr>
          <a:xfrm>
            <a:off x="838200" y="612475"/>
            <a:ext cx="10515600" cy="461652"/>
          </a:xfrm>
          <a:prstGeom prst="rect">
            <a:avLst/>
          </a:prstGeom>
        </p:spPr>
        <p:txBody>
          <a:bodyPr/>
          <a:lstStyle>
            <a:lvl1pPr>
              <a:defRPr sz="3000">
                <a:solidFill>
                  <a:schemeClr val="accent4"/>
                </a:solidFill>
                <a:latin typeface="+mn-lt"/>
              </a:defRPr>
            </a:lvl1pPr>
          </a:lstStyle>
          <a:p>
            <a:r>
              <a:rPr lang="en-US"/>
              <a:t>SLIDE TITLE</a:t>
            </a:r>
          </a:p>
        </p:txBody>
      </p:sp>
      <p:sp>
        <p:nvSpPr>
          <p:cNvPr id="8" name="Text Placeholder 6">
            <a:extLst>
              <a:ext uri="{FF2B5EF4-FFF2-40B4-BE49-F238E27FC236}">
                <a16:creationId xmlns:a16="http://schemas.microsoft.com/office/drawing/2014/main" id="{55ABCB67-E0FA-4FB6-A54F-B74BBCB1BD74}"/>
              </a:ext>
            </a:extLst>
          </p:cNvPr>
          <p:cNvSpPr>
            <a:spLocks noGrp="1"/>
          </p:cNvSpPr>
          <p:nvPr>
            <p:ph type="body" sz="quarter" idx="13" hasCustomPrompt="1"/>
          </p:nvPr>
        </p:nvSpPr>
        <p:spPr>
          <a:xfrm>
            <a:off x="838201" y="1725429"/>
            <a:ext cx="4656151" cy="667910"/>
          </a:xfrm>
          <a:prstGeom prst="rect">
            <a:avLst/>
          </a:prstGeom>
        </p:spPr>
        <p:txBody>
          <a:bodyPr/>
          <a:lstStyle>
            <a:lvl1pPr marL="0" indent="0">
              <a:buFontTx/>
              <a:buNone/>
              <a:defRPr sz="4400"/>
            </a:lvl1pPr>
          </a:lstStyle>
          <a:p>
            <a:pPr lvl="0"/>
            <a:r>
              <a:rPr lang="en-US"/>
              <a:t>HEADLINE</a:t>
            </a:r>
          </a:p>
        </p:txBody>
      </p:sp>
      <p:cxnSp>
        <p:nvCxnSpPr>
          <p:cNvPr id="9" name="Straight Connector 8">
            <a:extLst>
              <a:ext uri="{FF2B5EF4-FFF2-40B4-BE49-F238E27FC236}">
                <a16:creationId xmlns:a16="http://schemas.microsoft.com/office/drawing/2014/main" id="{2E199D98-B784-4A64-B7B5-F81FB252B37E}"/>
              </a:ext>
            </a:extLst>
          </p:cNvPr>
          <p:cNvCxnSpPr>
            <a:cxnSpLocks/>
          </p:cNvCxnSpPr>
          <p:nvPr userDrawn="1"/>
        </p:nvCxnSpPr>
        <p:spPr>
          <a:xfrm>
            <a:off x="953729" y="5909187"/>
            <a:ext cx="10294374" cy="0"/>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10" name="Text Placeholder 6">
            <a:extLst>
              <a:ext uri="{FF2B5EF4-FFF2-40B4-BE49-F238E27FC236}">
                <a16:creationId xmlns:a16="http://schemas.microsoft.com/office/drawing/2014/main" id="{923F085C-A9A9-409D-9CCA-A8226E62B691}"/>
              </a:ext>
            </a:extLst>
          </p:cNvPr>
          <p:cNvSpPr>
            <a:spLocks noGrp="1"/>
          </p:cNvSpPr>
          <p:nvPr>
            <p:ph type="body" sz="quarter" idx="14" hasCustomPrompt="1"/>
          </p:nvPr>
        </p:nvSpPr>
        <p:spPr>
          <a:xfrm>
            <a:off x="838201" y="2751146"/>
            <a:ext cx="4656151" cy="2663691"/>
          </a:xfrm>
          <a:prstGeom prst="rect">
            <a:avLst/>
          </a:prstGeom>
        </p:spPr>
        <p:txBody>
          <a:bodyPr/>
          <a:lstStyle>
            <a:lvl1pPr>
              <a:defRPr/>
            </a:lvl1pPr>
          </a:lstStyle>
          <a:p>
            <a:pPr lvl="0"/>
            <a:r>
              <a:rPr lang="en-US"/>
              <a:t>Bullets or paragraph</a:t>
            </a:r>
          </a:p>
        </p:txBody>
      </p:sp>
      <p:sp>
        <p:nvSpPr>
          <p:cNvPr id="11" name="Text Placeholder 6">
            <a:extLst>
              <a:ext uri="{FF2B5EF4-FFF2-40B4-BE49-F238E27FC236}">
                <a16:creationId xmlns:a16="http://schemas.microsoft.com/office/drawing/2014/main" id="{E113C624-FCE3-4C45-A88A-6C225AE50FB4}"/>
              </a:ext>
            </a:extLst>
          </p:cNvPr>
          <p:cNvSpPr>
            <a:spLocks noGrp="1"/>
          </p:cNvSpPr>
          <p:nvPr>
            <p:ph type="body" sz="quarter" idx="15" hasCustomPrompt="1"/>
          </p:nvPr>
        </p:nvSpPr>
        <p:spPr>
          <a:xfrm>
            <a:off x="6591953" y="1726755"/>
            <a:ext cx="4656151" cy="667910"/>
          </a:xfrm>
          <a:prstGeom prst="rect">
            <a:avLst/>
          </a:prstGeom>
        </p:spPr>
        <p:txBody>
          <a:bodyPr/>
          <a:lstStyle>
            <a:lvl1pPr marL="0" indent="0">
              <a:buFontTx/>
              <a:buNone/>
              <a:defRPr sz="4400"/>
            </a:lvl1pPr>
          </a:lstStyle>
          <a:p>
            <a:pPr lvl="0"/>
            <a:r>
              <a:rPr lang="en-US"/>
              <a:t>HEADLINE</a:t>
            </a:r>
          </a:p>
        </p:txBody>
      </p:sp>
      <p:sp>
        <p:nvSpPr>
          <p:cNvPr id="12" name="Text Placeholder 6">
            <a:extLst>
              <a:ext uri="{FF2B5EF4-FFF2-40B4-BE49-F238E27FC236}">
                <a16:creationId xmlns:a16="http://schemas.microsoft.com/office/drawing/2014/main" id="{9ED200EF-9D1F-46CB-BBE1-1E7A8E1A7E0E}"/>
              </a:ext>
            </a:extLst>
          </p:cNvPr>
          <p:cNvSpPr>
            <a:spLocks noGrp="1"/>
          </p:cNvSpPr>
          <p:nvPr>
            <p:ph type="body" sz="quarter" idx="16" hasCustomPrompt="1"/>
          </p:nvPr>
        </p:nvSpPr>
        <p:spPr>
          <a:xfrm>
            <a:off x="6591953" y="2752473"/>
            <a:ext cx="4656151" cy="2662357"/>
          </a:xfrm>
          <a:prstGeom prst="rect">
            <a:avLst/>
          </a:prstGeom>
        </p:spPr>
        <p:txBody>
          <a:bodyPr/>
          <a:lstStyle>
            <a:lvl1pPr>
              <a:defRPr/>
            </a:lvl1pPr>
          </a:lstStyle>
          <a:p>
            <a:pPr lvl="0"/>
            <a:r>
              <a:rPr lang="en-US"/>
              <a:t>Bullets or paragraph</a:t>
            </a:r>
          </a:p>
        </p:txBody>
      </p:sp>
    </p:spTree>
    <p:extLst>
      <p:ext uri="{BB962C8B-B14F-4D97-AF65-F5344CB8AC3E}">
        <p14:creationId xmlns:p14="http://schemas.microsoft.com/office/powerpoint/2010/main" val="294573217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AF4F3D8-8157-4B66-A80C-AD4F8CA4FBAB}"/>
              </a:ext>
            </a:extLst>
          </p:cNvPr>
          <p:cNvSpPr>
            <a:spLocks noGrp="1"/>
          </p:cNvSpPr>
          <p:nvPr>
            <p:ph type="dt" sz="half" idx="10"/>
          </p:nvPr>
        </p:nvSpPr>
        <p:spPr>
          <a:xfrm>
            <a:off x="838201" y="6161790"/>
            <a:ext cx="2743200" cy="365125"/>
          </a:xfrm>
        </p:spPr>
        <p:txBody>
          <a:bodyPr/>
          <a:lstStyle/>
          <a:p>
            <a:fld id="{197F0A2F-C1FE-4FA9-B339-179E9D38BE89}" type="datetime1">
              <a:rPr lang="en-US" smtClean="0"/>
              <a:t>9/30/2021</a:t>
            </a:fld>
            <a:endParaRPr lang="en-US" dirty="0"/>
          </a:p>
        </p:txBody>
      </p:sp>
      <p:sp>
        <p:nvSpPr>
          <p:cNvPr id="5" name="Footer Placeholder 4">
            <a:extLst>
              <a:ext uri="{FF2B5EF4-FFF2-40B4-BE49-F238E27FC236}">
                <a16:creationId xmlns:a16="http://schemas.microsoft.com/office/drawing/2014/main" id="{2C96A360-8369-49E2-98C7-EDAD45E93F60}"/>
              </a:ext>
            </a:extLst>
          </p:cNvPr>
          <p:cNvSpPr>
            <a:spLocks noGrp="1"/>
          </p:cNvSpPr>
          <p:nvPr>
            <p:ph type="ftr" sz="quarter" idx="11"/>
          </p:nvPr>
        </p:nvSpPr>
        <p:spPr>
          <a:xfrm>
            <a:off x="4038600" y="6161791"/>
            <a:ext cx="4114800" cy="276999"/>
          </a:xfrm>
        </p:spPr>
        <p:txBody>
          <a:bodyPr/>
          <a:lstStyle/>
          <a:p>
            <a:r>
              <a:rPr lang="en-US" dirty="0"/>
              <a:t>© 2021 United Way of Greater Cleveland</a:t>
            </a:r>
          </a:p>
        </p:txBody>
      </p:sp>
      <p:sp>
        <p:nvSpPr>
          <p:cNvPr id="6" name="Slide Number Placeholder 5">
            <a:extLst>
              <a:ext uri="{FF2B5EF4-FFF2-40B4-BE49-F238E27FC236}">
                <a16:creationId xmlns:a16="http://schemas.microsoft.com/office/drawing/2014/main" id="{14EA173A-A49D-494C-8F3C-4D533E2AF811}"/>
              </a:ext>
            </a:extLst>
          </p:cNvPr>
          <p:cNvSpPr>
            <a:spLocks noGrp="1"/>
          </p:cNvSpPr>
          <p:nvPr>
            <p:ph type="sldNum" sz="quarter" idx="12"/>
          </p:nvPr>
        </p:nvSpPr>
        <p:spPr>
          <a:xfrm>
            <a:off x="8610600" y="6161791"/>
            <a:ext cx="2743200" cy="276999"/>
          </a:xfrm>
        </p:spPr>
        <p:txBody>
          <a:bodyPr/>
          <a:lstStyle/>
          <a:p>
            <a:fld id="{89C7E415-4566-4AA7-A064-34CADDD08FCF}" type="slidenum">
              <a:rPr lang="en-US" smtClean="0"/>
              <a:t>‹#›</a:t>
            </a:fld>
            <a:endParaRPr lang="en-US" dirty="0"/>
          </a:p>
        </p:txBody>
      </p:sp>
      <p:cxnSp>
        <p:nvCxnSpPr>
          <p:cNvPr id="9" name="Straight Connector 8">
            <a:extLst>
              <a:ext uri="{FF2B5EF4-FFF2-40B4-BE49-F238E27FC236}">
                <a16:creationId xmlns:a16="http://schemas.microsoft.com/office/drawing/2014/main" id="{2E199D98-B784-4A64-B7B5-F81FB252B37E}"/>
              </a:ext>
            </a:extLst>
          </p:cNvPr>
          <p:cNvCxnSpPr>
            <a:cxnSpLocks/>
          </p:cNvCxnSpPr>
          <p:nvPr userDrawn="1"/>
        </p:nvCxnSpPr>
        <p:spPr>
          <a:xfrm>
            <a:off x="953729" y="5909187"/>
            <a:ext cx="10294374" cy="0"/>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14" name="Title 1">
            <a:extLst>
              <a:ext uri="{FF2B5EF4-FFF2-40B4-BE49-F238E27FC236}">
                <a16:creationId xmlns:a16="http://schemas.microsoft.com/office/drawing/2014/main" id="{A38F60EF-6E0A-43B1-A102-6721C5CF33DE}"/>
              </a:ext>
            </a:extLst>
          </p:cNvPr>
          <p:cNvSpPr>
            <a:spLocks noGrp="1"/>
          </p:cNvSpPr>
          <p:nvPr>
            <p:ph type="title" hasCustomPrompt="1"/>
          </p:nvPr>
        </p:nvSpPr>
        <p:spPr>
          <a:xfrm>
            <a:off x="838200" y="612475"/>
            <a:ext cx="10515600" cy="461652"/>
          </a:xfrm>
          <a:prstGeom prst="rect">
            <a:avLst/>
          </a:prstGeom>
        </p:spPr>
        <p:txBody>
          <a:bodyPr/>
          <a:lstStyle>
            <a:lvl1pPr>
              <a:defRPr sz="3000">
                <a:solidFill>
                  <a:schemeClr val="accent4"/>
                </a:solidFill>
                <a:latin typeface="+mn-lt"/>
              </a:defRPr>
            </a:lvl1pPr>
          </a:lstStyle>
          <a:p>
            <a:r>
              <a:rPr lang="en-US"/>
              <a:t>SLIDE TITLE</a:t>
            </a:r>
          </a:p>
        </p:txBody>
      </p:sp>
      <p:sp>
        <p:nvSpPr>
          <p:cNvPr id="15" name="Text Placeholder 6">
            <a:extLst>
              <a:ext uri="{FF2B5EF4-FFF2-40B4-BE49-F238E27FC236}">
                <a16:creationId xmlns:a16="http://schemas.microsoft.com/office/drawing/2014/main" id="{D04698B3-298B-4597-89AA-13374E95A0DB}"/>
              </a:ext>
            </a:extLst>
          </p:cNvPr>
          <p:cNvSpPr>
            <a:spLocks noGrp="1"/>
          </p:cNvSpPr>
          <p:nvPr>
            <p:ph type="body" sz="quarter" idx="17" hasCustomPrompt="1"/>
          </p:nvPr>
        </p:nvSpPr>
        <p:spPr>
          <a:xfrm>
            <a:off x="838200" y="1216027"/>
            <a:ext cx="10515600" cy="612773"/>
          </a:xfrm>
          <a:prstGeom prst="rect">
            <a:avLst/>
          </a:prstGeom>
        </p:spPr>
        <p:txBody>
          <a:bodyPr/>
          <a:lstStyle>
            <a:lvl1pPr marL="0" indent="0">
              <a:buFontTx/>
              <a:buNone/>
              <a:defRPr sz="2200"/>
            </a:lvl1pPr>
          </a:lstStyle>
          <a:p>
            <a:pPr lvl="0"/>
            <a:r>
              <a:rPr lang="en-US"/>
              <a:t>Slide title intro paragraph</a:t>
            </a:r>
          </a:p>
        </p:txBody>
      </p:sp>
      <p:sp>
        <p:nvSpPr>
          <p:cNvPr id="16" name="Text Placeholder 6">
            <a:extLst>
              <a:ext uri="{FF2B5EF4-FFF2-40B4-BE49-F238E27FC236}">
                <a16:creationId xmlns:a16="http://schemas.microsoft.com/office/drawing/2014/main" id="{B86A5C4D-4C22-4F75-BACB-BDAA19481498}"/>
              </a:ext>
            </a:extLst>
          </p:cNvPr>
          <p:cNvSpPr>
            <a:spLocks noGrp="1"/>
          </p:cNvSpPr>
          <p:nvPr>
            <p:ph type="body" sz="quarter" idx="15" hasCustomPrompt="1"/>
          </p:nvPr>
        </p:nvSpPr>
        <p:spPr>
          <a:xfrm>
            <a:off x="838201" y="2407288"/>
            <a:ext cx="4751567" cy="803081"/>
          </a:xfrm>
          <a:prstGeom prst="rect">
            <a:avLst/>
          </a:prstGeom>
        </p:spPr>
        <p:txBody>
          <a:bodyPr/>
          <a:lstStyle>
            <a:lvl1pPr marL="0" indent="0">
              <a:buFontTx/>
              <a:buNone/>
              <a:defRPr sz="2600"/>
            </a:lvl1pPr>
            <a:lvl2pPr>
              <a:defRPr sz="2200"/>
            </a:lvl2pPr>
          </a:lstStyle>
          <a:p>
            <a:pPr lvl="0"/>
            <a:r>
              <a:rPr lang="en-US"/>
              <a:t>HEADLINE</a:t>
            </a:r>
          </a:p>
          <a:p>
            <a:pPr lvl="1"/>
            <a:r>
              <a:rPr lang="en-US"/>
              <a:t>Bullets or sentence </a:t>
            </a:r>
          </a:p>
        </p:txBody>
      </p:sp>
      <p:sp>
        <p:nvSpPr>
          <p:cNvPr id="17" name="Text Placeholder 6">
            <a:extLst>
              <a:ext uri="{FF2B5EF4-FFF2-40B4-BE49-F238E27FC236}">
                <a16:creationId xmlns:a16="http://schemas.microsoft.com/office/drawing/2014/main" id="{2AC40CDB-0A52-4D7A-9751-16698636E65F}"/>
              </a:ext>
            </a:extLst>
          </p:cNvPr>
          <p:cNvSpPr>
            <a:spLocks noGrp="1"/>
          </p:cNvSpPr>
          <p:nvPr>
            <p:ph type="body" sz="quarter" idx="16" hasCustomPrompt="1"/>
          </p:nvPr>
        </p:nvSpPr>
        <p:spPr>
          <a:xfrm>
            <a:off x="838201" y="3522195"/>
            <a:ext cx="4751567" cy="803081"/>
          </a:xfrm>
          <a:prstGeom prst="rect">
            <a:avLst/>
          </a:prstGeom>
        </p:spPr>
        <p:txBody>
          <a:bodyPr/>
          <a:lstStyle>
            <a:lvl1pPr marL="0" indent="0">
              <a:buFontTx/>
              <a:buNone/>
              <a:defRPr sz="2600"/>
            </a:lvl1pPr>
            <a:lvl2pPr>
              <a:defRPr sz="2200"/>
            </a:lvl2pPr>
          </a:lstStyle>
          <a:p>
            <a:pPr lvl="0"/>
            <a:r>
              <a:rPr lang="en-US"/>
              <a:t>HEADLINE</a:t>
            </a:r>
          </a:p>
          <a:p>
            <a:pPr lvl="1"/>
            <a:r>
              <a:rPr lang="en-US"/>
              <a:t>Bullets or sentence </a:t>
            </a:r>
          </a:p>
        </p:txBody>
      </p:sp>
      <p:sp>
        <p:nvSpPr>
          <p:cNvPr id="18" name="Text Placeholder 6">
            <a:extLst>
              <a:ext uri="{FF2B5EF4-FFF2-40B4-BE49-F238E27FC236}">
                <a16:creationId xmlns:a16="http://schemas.microsoft.com/office/drawing/2014/main" id="{0394A3DF-0D9B-4818-A0F8-69960F785C8B}"/>
              </a:ext>
            </a:extLst>
          </p:cNvPr>
          <p:cNvSpPr>
            <a:spLocks noGrp="1"/>
          </p:cNvSpPr>
          <p:nvPr>
            <p:ph type="body" sz="quarter" idx="18" hasCustomPrompt="1"/>
          </p:nvPr>
        </p:nvSpPr>
        <p:spPr>
          <a:xfrm>
            <a:off x="838201" y="4637103"/>
            <a:ext cx="4751567" cy="803081"/>
          </a:xfrm>
          <a:prstGeom prst="rect">
            <a:avLst/>
          </a:prstGeom>
        </p:spPr>
        <p:txBody>
          <a:bodyPr/>
          <a:lstStyle>
            <a:lvl1pPr marL="0" indent="0">
              <a:buFontTx/>
              <a:buNone/>
              <a:defRPr sz="2600"/>
            </a:lvl1pPr>
            <a:lvl2pPr>
              <a:defRPr sz="2200"/>
            </a:lvl2pPr>
          </a:lstStyle>
          <a:p>
            <a:pPr lvl="0"/>
            <a:r>
              <a:rPr lang="en-US"/>
              <a:t>HEADLINE</a:t>
            </a:r>
          </a:p>
          <a:p>
            <a:pPr lvl="1"/>
            <a:r>
              <a:rPr lang="en-US"/>
              <a:t>Bullets or sentence </a:t>
            </a:r>
          </a:p>
        </p:txBody>
      </p:sp>
      <p:sp>
        <p:nvSpPr>
          <p:cNvPr id="19" name="Text Placeholder 6">
            <a:extLst>
              <a:ext uri="{FF2B5EF4-FFF2-40B4-BE49-F238E27FC236}">
                <a16:creationId xmlns:a16="http://schemas.microsoft.com/office/drawing/2014/main" id="{4E2B3F9A-E1A1-4B66-8A7D-93760DC7E655}"/>
              </a:ext>
            </a:extLst>
          </p:cNvPr>
          <p:cNvSpPr>
            <a:spLocks noGrp="1"/>
          </p:cNvSpPr>
          <p:nvPr>
            <p:ph type="body" sz="quarter" idx="19" hasCustomPrompt="1"/>
          </p:nvPr>
        </p:nvSpPr>
        <p:spPr>
          <a:xfrm>
            <a:off x="6496537" y="2407288"/>
            <a:ext cx="4751567" cy="803081"/>
          </a:xfrm>
          <a:prstGeom prst="rect">
            <a:avLst/>
          </a:prstGeom>
        </p:spPr>
        <p:txBody>
          <a:bodyPr/>
          <a:lstStyle>
            <a:lvl1pPr marL="0" indent="0">
              <a:buFontTx/>
              <a:buNone/>
              <a:defRPr sz="2600"/>
            </a:lvl1pPr>
            <a:lvl2pPr>
              <a:defRPr sz="2200"/>
            </a:lvl2pPr>
          </a:lstStyle>
          <a:p>
            <a:pPr lvl="0"/>
            <a:r>
              <a:rPr lang="en-US"/>
              <a:t>HEADLINE</a:t>
            </a:r>
          </a:p>
          <a:p>
            <a:pPr lvl="1"/>
            <a:r>
              <a:rPr lang="en-US"/>
              <a:t>Bullets or sentence </a:t>
            </a:r>
          </a:p>
        </p:txBody>
      </p:sp>
      <p:sp>
        <p:nvSpPr>
          <p:cNvPr id="20" name="Text Placeholder 6">
            <a:extLst>
              <a:ext uri="{FF2B5EF4-FFF2-40B4-BE49-F238E27FC236}">
                <a16:creationId xmlns:a16="http://schemas.microsoft.com/office/drawing/2014/main" id="{2E2D0D06-FFD3-4537-B63D-1FAE8D39A8F7}"/>
              </a:ext>
            </a:extLst>
          </p:cNvPr>
          <p:cNvSpPr>
            <a:spLocks noGrp="1"/>
          </p:cNvSpPr>
          <p:nvPr>
            <p:ph type="body" sz="quarter" idx="20" hasCustomPrompt="1"/>
          </p:nvPr>
        </p:nvSpPr>
        <p:spPr>
          <a:xfrm>
            <a:off x="6496537" y="3522195"/>
            <a:ext cx="4751567" cy="803081"/>
          </a:xfrm>
          <a:prstGeom prst="rect">
            <a:avLst/>
          </a:prstGeom>
        </p:spPr>
        <p:txBody>
          <a:bodyPr/>
          <a:lstStyle>
            <a:lvl1pPr marL="0" indent="0">
              <a:buFontTx/>
              <a:buNone/>
              <a:defRPr sz="2600"/>
            </a:lvl1pPr>
            <a:lvl2pPr>
              <a:defRPr sz="2200"/>
            </a:lvl2pPr>
          </a:lstStyle>
          <a:p>
            <a:pPr lvl="0"/>
            <a:r>
              <a:rPr lang="en-US"/>
              <a:t>HEADLINE</a:t>
            </a:r>
          </a:p>
          <a:p>
            <a:pPr lvl="1"/>
            <a:r>
              <a:rPr lang="en-US"/>
              <a:t>Bullets or sentence </a:t>
            </a:r>
          </a:p>
        </p:txBody>
      </p:sp>
      <p:sp>
        <p:nvSpPr>
          <p:cNvPr id="21" name="Text Placeholder 6">
            <a:extLst>
              <a:ext uri="{FF2B5EF4-FFF2-40B4-BE49-F238E27FC236}">
                <a16:creationId xmlns:a16="http://schemas.microsoft.com/office/drawing/2014/main" id="{804B3A89-8EE3-49EA-A977-81B232AE0C52}"/>
              </a:ext>
            </a:extLst>
          </p:cNvPr>
          <p:cNvSpPr>
            <a:spLocks noGrp="1"/>
          </p:cNvSpPr>
          <p:nvPr>
            <p:ph type="body" sz="quarter" idx="21" hasCustomPrompt="1"/>
          </p:nvPr>
        </p:nvSpPr>
        <p:spPr>
          <a:xfrm>
            <a:off x="6496537" y="4637103"/>
            <a:ext cx="4751567" cy="803081"/>
          </a:xfrm>
          <a:prstGeom prst="rect">
            <a:avLst/>
          </a:prstGeom>
        </p:spPr>
        <p:txBody>
          <a:bodyPr/>
          <a:lstStyle>
            <a:lvl1pPr marL="0" indent="0">
              <a:buFontTx/>
              <a:buNone/>
              <a:defRPr sz="2600"/>
            </a:lvl1pPr>
            <a:lvl2pPr>
              <a:defRPr sz="2200"/>
            </a:lvl2pPr>
          </a:lstStyle>
          <a:p>
            <a:pPr lvl="0"/>
            <a:r>
              <a:rPr lang="en-US"/>
              <a:t>HEADLINE</a:t>
            </a:r>
          </a:p>
          <a:p>
            <a:pPr lvl="1"/>
            <a:r>
              <a:rPr lang="en-US"/>
              <a:t>Bullets or sentence </a:t>
            </a:r>
          </a:p>
        </p:txBody>
      </p:sp>
    </p:spTree>
    <p:extLst>
      <p:ext uri="{BB962C8B-B14F-4D97-AF65-F5344CB8AC3E}">
        <p14:creationId xmlns:p14="http://schemas.microsoft.com/office/powerpoint/2010/main" val="200397919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AF4F3D8-8157-4B66-A80C-AD4F8CA4FBAB}"/>
              </a:ext>
            </a:extLst>
          </p:cNvPr>
          <p:cNvSpPr>
            <a:spLocks noGrp="1"/>
          </p:cNvSpPr>
          <p:nvPr>
            <p:ph type="dt" sz="half" idx="10"/>
          </p:nvPr>
        </p:nvSpPr>
        <p:spPr>
          <a:xfrm>
            <a:off x="838201" y="6161790"/>
            <a:ext cx="2743200" cy="365125"/>
          </a:xfrm>
        </p:spPr>
        <p:txBody>
          <a:bodyPr/>
          <a:lstStyle/>
          <a:p>
            <a:fld id="{3C98DFCE-5B1D-4C1B-9501-F0B04B4CC451}" type="datetime1">
              <a:rPr lang="en-US" smtClean="0"/>
              <a:t>9/30/2021</a:t>
            </a:fld>
            <a:endParaRPr lang="en-US" dirty="0"/>
          </a:p>
        </p:txBody>
      </p:sp>
      <p:sp>
        <p:nvSpPr>
          <p:cNvPr id="5" name="Footer Placeholder 4">
            <a:extLst>
              <a:ext uri="{FF2B5EF4-FFF2-40B4-BE49-F238E27FC236}">
                <a16:creationId xmlns:a16="http://schemas.microsoft.com/office/drawing/2014/main" id="{2C96A360-8369-49E2-98C7-EDAD45E93F60}"/>
              </a:ext>
            </a:extLst>
          </p:cNvPr>
          <p:cNvSpPr>
            <a:spLocks noGrp="1"/>
          </p:cNvSpPr>
          <p:nvPr>
            <p:ph type="ftr" sz="quarter" idx="11"/>
          </p:nvPr>
        </p:nvSpPr>
        <p:spPr>
          <a:xfrm>
            <a:off x="4038600" y="6161791"/>
            <a:ext cx="4114800" cy="276999"/>
          </a:xfrm>
        </p:spPr>
        <p:txBody>
          <a:bodyPr/>
          <a:lstStyle/>
          <a:p>
            <a:r>
              <a:rPr lang="en-US" dirty="0"/>
              <a:t>© 2021 United Way of Greater Cleveland</a:t>
            </a:r>
          </a:p>
        </p:txBody>
      </p:sp>
      <p:sp>
        <p:nvSpPr>
          <p:cNvPr id="6" name="Slide Number Placeholder 5">
            <a:extLst>
              <a:ext uri="{FF2B5EF4-FFF2-40B4-BE49-F238E27FC236}">
                <a16:creationId xmlns:a16="http://schemas.microsoft.com/office/drawing/2014/main" id="{14EA173A-A49D-494C-8F3C-4D533E2AF811}"/>
              </a:ext>
            </a:extLst>
          </p:cNvPr>
          <p:cNvSpPr>
            <a:spLocks noGrp="1"/>
          </p:cNvSpPr>
          <p:nvPr>
            <p:ph type="sldNum" sz="quarter" idx="12"/>
          </p:nvPr>
        </p:nvSpPr>
        <p:spPr>
          <a:xfrm>
            <a:off x="8610600" y="6161791"/>
            <a:ext cx="2743200" cy="276999"/>
          </a:xfrm>
        </p:spPr>
        <p:txBody>
          <a:bodyPr/>
          <a:lstStyle/>
          <a:p>
            <a:fld id="{89C7E415-4566-4AA7-A064-34CADDD08FCF}" type="slidenum">
              <a:rPr lang="en-US" smtClean="0"/>
              <a:t>‹#›</a:t>
            </a:fld>
            <a:endParaRPr lang="en-US" dirty="0"/>
          </a:p>
        </p:txBody>
      </p:sp>
      <p:cxnSp>
        <p:nvCxnSpPr>
          <p:cNvPr id="9" name="Straight Connector 8">
            <a:extLst>
              <a:ext uri="{FF2B5EF4-FFF2-40B4-BE49-F238E27FC236}">
                <a16:creationId xmlns:a16="http://schemas.microsoft.com/office/drawing/2014/main" id="{2E199D98-B784-4A64-B7B5-F81FB252B37E}"/>
              </a:ext>
            </a:extLst>
          </p:cNvPr>
          <p:cNvCxnSpPr>
            <a:cxnSpLocks/>
          </p:cNvCxnSpPr>
          <p:nvPr userDrawn="1"/>
        </p:nvCxnSpPr>
        <p:spPr>
          <a:xfrm>
            <a:off x="953729" y="5909187"/>
            <a:ext cx="10294374" cy="0"/>
          </a:xfrm>
          <a:prstGeom prst="line">
            <a:avLst/>
          </a:prstGeom>
          <a:ln w="19050">
            <a:solidFill>
              <a:srgbClr val="2A7DE1"/>
            </a:solidFill>
          </a:ln>
        </p:spPr>
        <p:style>
          <a:lnRef idx="1">
            <a:schemeClr val="dk1"/>
          </a:lnRef>
          <a:fillRef idx="0">
            <a:schemeClr val="dk1"/>
          </a:fillRef>
          <a:effectRef idx="0">
            <a:schemeClr val="dk1"/>
          </a:effectRef>
          <a:fontRef idx="minor">
            <a:schemeClr val="tx1"/>
          </a:fontRef>
        </p:style>
      </p:cxnSp>
      <p:sp>
        <p:nvSpPr>
          <p:cNvPr id="14" name="Title 1">
            <a:extLst>
              <a:ext uri="{FF2B5EF4-FFF2-40B4-BE49-F238E27FC236}">
                <a16:creationId xmlns:a16="http://schemas.microsoft.com/office/drawing/2014/main" id="{A38F60EF-6E0A-43B1-A102-6721C5CF33DE}"/>
              </a:ext>
            </a:extLst>
          </p:cNvPr>
          <p:cNvSpPr>
            <a:spLocks noGrp="1"/>
          </p:cNvSpPr>
          <p:nvPr>
            <p:ph type="title" hasCustomPrompt="1"/>
          </p:nvPr>
        </p:nvSpPr>
        <p:spPr>
          <a:xfrm>
            <a:off x="838200" y="612475"/>
            <a:ext cx="10515600" cy="461652"/>
          </a:xfrm>
          <a:prstGeom prst="rect">
            <a:avLst/>
          </a:prstGeom>
        </p:spPr>
        <p:txBody>
          <a:bodyPr/>
          <a:lstStyle>
            <a:lvl1pPr>
              <a:defRPr sz="3000">
                <a:solidFill>
                  <a:schemeClr val="accent4"/>
                </a:solidFill>
                <a:latin typeface="+mn-lt"/>
              </a:defRPr>
            </a:lvl1pPr>
          </a:lstStyle>
          <a:p>
            <a:r>
              <a:rPr lang="en-US"/>
              <a:t>SLIDE TITLE</a:t>
            </a:r>
          </a:p>
        </p:txBody>
      </p:sp>
      <p:sp>
        <p:nvSpPr>
          <p:cNvPr id="3" name="Media Placeholder 2">
            <a:extLst>
              <a:ext uri="{FF2B5EF4-FFF2-40B4-BE49-F238E27FC236}">
                <a16:creationId xmlns:a16="http://schemas.microsoft.com/office/drawing/2014/main" id="{6DE0908C-9050-45A2-A4E7-D63C187AD4BE}"/>
              </a:ext>
            </a:extLst>
          </p:cNvPr>
          <p:cNvSpPr>
            <a:spLocks noGrp="1"/>
          </p:cNvSpPr>
          <p:nvPr>
            <p:ph type="media" sz="quarter" idx="13"/>
          </p:nvPr>
        </p:nvSpPr>
        <p:spPr>
          <a:xfrm>
            <a:off x="838200" y="1512915"/>
            <a:ext cx="10515600" cy="3964882"/>
          </a:xfrm>
          <a:prstGeom prst="rect">
            <a:avLst/>
          </a:prstGeom>
        </p:spPr>
        <p:txBody>
          <a:bodyPr/>
          <a:lstStyle>
            <a:lvl1pPr marL="0" indent="0" algn="ctr">
              <a:buFontTx/>
              <a:buNone/>
              <a:defRPr sz="2000" i="1"/>
            </a:lvl1pPr>
          </a:lstStyle>
          <a:p>
            <a:endParaRPr lang="en-US" dirty="0"/>
          </a:p>
          <a:p>
            <a:endParaRPr lang="en-US" dirty="0"/>
          </a:p>
          <a:p>
            <a:endParaRPr lang="en-US" dirty="0"/>
          </a:p>
          <a:p>
            <a:r>
              <a:rPr lang="en-US" dirty="0"/>
              <a:t>Click to insert media</a:t>
            </a:r>
          </a:p>
        </p:txBody>
      </p:sp>
    </p:spTree>
    <p:extLst>
      <p:ext uri="{BB962C8B-B14F-4D97-AF65-F5344CB8AC3E}">
        <p14:creationId xmlns:p14="http://schemas.microsoft.com/office/powerpoint/2010/main" val="4080166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114C19A7-9699-4EEE-833C-C2CFE8F7B141}" type="datetime1">
              <a:rPr lang="en-US" smtClean="0"/>
              <a:t>9/30/2021</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r>
              <a:rPr lang="en-US"/>
              <a:t>© 2021 United Way of Greater Cleveland</a:t>
            </a:r>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94202137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73415" y="261780"/>
            <a:ext cx="11071656" cy="769873"/>
          </a:xfrm>
          <a:prstGeom prst="rect">
            <a:avLst/>
          </a:prstGeom>
        </p:spPr>
        <p:txBody>
          <a:bodyPr lIns="0" tIns="0" rIns="0" bIns="0"/>
          <a:lstStyle>
            <a:lvl1pPr>
              <a:defRPr sz="5003" b="0" i="0" cap="all" baseline="0">
                <a:solidFill>
                  <a:srgbClr val="FF5600"/>
                </a:solidFill>
                <a:latin typeface="+mj-lt"/>
                <a:cs typeface="League Gothic"/>
              </a:defRPr>
            </a:lvl1pPr>
          </a:lstStyle>
          <a:p>
            <a:r>
              <a:rPr lang="en-US" dirty="0"/>
              <a:t>Click to edit Master title style</a:t>
            </a:r>
            <a:endParaRPr dirty="0"/>
          </a:p>
        </p:txBody>
      </p:sp>
      <p:sp>
        <p:nvSpPr>
          <p:cNvPr id="4" name="Holder 4"/>
          <p:cNvSpPr>
            <a:spLocks noGrp="1"/>
          </p:cNvSpPr>
          <p:nvPr>
            <p:ph type="ftr" sz="quarter" idx="5"/>
          </p:nvPr>
        </p:nvSpPr>
        <p:spPr>
          <a:xfrm>
            <a:off x="4151175" y="6377940"/>
            <a:ext cx="3901440" cy="553998"/>
          </a:xfrm>
          <a:prstGeom prst="rect">
            <a:avLst/>
          </a:prstGeom>
        </p:spPr>
        <p:txBody>
          <a:bodyPr lIns="0" tIns="0" rIns="0" bIns="0"/>
          <a:lstStyle>
            <a:lvl1pPr algn="ctr">
              <a:defRPr>
                <a:solidFill>
                  <a:schemeClr val="tx2"/>
                </a:solidFill>
              </a:defRPr>
            </a:lvl1pPr>
          </a:lstStyle>
          <a:p>
            <a:r>
              <a:rPr lang="en-US" dirty="0"/>
              <a:t>© 2021 United Way of Greater Cleveland</a:t>
            </a:r>
          </a:p>
        </p:txBody>
      </p:sp>
      <p:sp>
        <p:nvSpPr>
          <p:cNvPr id="5" name="Holder 5"/>
          <p:cNvSpPr>
            <a:spLocks noGrp="1"/>
          </p:cNvSpPr>
          <p:nvPr>
            <p:ph type="dt" sz="half" idx="6"/>
          </p:nvPr>
        </p:nvSpPr>
        <p:spPr>
          <a:xfrm>
            <a:off x="281947" y="6377940"/>
            <a:ext cx="2804160" cy="167972"/>
          </a:xfrm>
          <a:prstGeom prst="rect">
            <a:avLst/>
          </a:prstGeom>
        </p:spPr>
        <p:txBody>
          <a:bodyPr lIns="0" tIns="0" rIns="0" bIns="0"/>
          <a:lstStyle>
            <a:lvl1pPr algn="l">
              <a:defRPr>
                <a:solidFill>
                  <a:schemeClr val="tx2"/>
                </a:solidFill>
              </a:defRPr>
            </a:lvl1pPr>
          </a:lstStyle>
          <a:p>
            <a:fld id="{61FD22CC-FAF8-4600-A09B-B22D10CED1F2}" type="datetime1">
              <a:rPr lang="en-US" smtClean="0"/>
              <a:t>9/30/2021</a:t>
            </a:fld>
            <a:endParaRPr lang="en-US" dirty="0"/>
          </a:p>
        </p:txBody>
      </p:sp>
      <p:sp>
        <p:nvSpPr>
          <p:cNvPr id="6" name="Holder 6"/>
          <p:cNvSpPr>
            <a:spLocks noGrp="1"/>
          </p:cNvSpPr>
          <p:nvPr>
            <p:ph type="sldNum" sz="quarter" idx="7"/>
          </p:nvPr>
        </p:nvSpPr>
        <p:spPr>
          <a:xfrm>
            <a:off x="9117684" y="6377940"/>
            <a:ext cx="2804160" cy="276999"/>
          </a:xfrm>
          <a:prstGeom prst="rect">
            <a:avLst/>
          </a:prstGeom>
        </p:spPr>
        <p:txBody>
          <a:bodyPr lIns="0" tIns="0" rIns="0" bIns="0"/>
          <a:lstStyle>
            <a:lvl1pPr algn="r">
              <a:defRPr>
                <a:solidFill>
                  <a:schemeClr val="tx2"/>
                </a:solidFill>
              </a:defRPr>
            </a:lvl1pPr>
          </a:lstStyle>
          <a:p>
            <a:fld id="{B6F15528-21DE-4FAA-801E-634DDDAF4B2B}" type="slidenum">
              <a:rPr lang="en-US" smtClean="0"/>
              <a:pPr/>
              <a:t>‹#›</a:t>
            </a:fld>
            <a:endParaRPr lang="en-US" dirty="0"/>
          </a:p>
        </p:txBody>
      </p:sp>
      <p:grpSp>
        <p:nvGrpSpPr>
          <p:cNvPr id="7" name="Group 6">
            <a:extLst>
              <a:ext uri="{FF2B5EF4-FFF2-40B4-BE49-F238E27FC236}">
                <a16:creationId xmlns:a16="http://schemas.microsoft.com/office/drawing/2014/main" id="{96390122-1611-4C95-8B0A-6FCB60BE1D5E}"/>
              </a:ext>
            </a:extLst>
          </p:cNvPr>
          <p:cNvGrpSpPr/>
          <p:nvPr userDrawn="1"/>
        </p:nvGrpSpPr>
        <p:grpSpPr>
          <a:xfrm>
            <a:off x="11459357" y="355575"/>
            <a:ext cx="732910" cy="740898"/>
            <a:chOff x="18896003" y="586369"/>
            <a:chExt cx="1208538" cy="1221796"/>
          </a:xfrm>
        </p:grpSpPr>
        <p:sp>
          <p:nvSpPr>
            <p:cNvPr id="8" name="object 19">
              <a:extLst>
                <a:ext uri="{FF2B5EF4-FFF2-40B4-BE49-F238E27FC236}">
                  <a16:creationId xmlns:a16="http://schemas.microsoft.com/office/drawing/2014/main" id="{2D0E4397-FFD9-46F5-86A5-9671CAFDB4FB}"/>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dirty="0"/>
            </a:p>
          </p:txBody>
        </p:sp>
        <p:sp>
          <p:nvSpPr>
            <p:cNvPr id="9" name="object 20">
              <a:extLst>
                <a:ext uri="{FF2B5EF4-FFF2-40B4-BE49-F238E27FC236}">
                  <a16:creationId xmlns:a16="http://schemas.microsoft.com/office/drawing/2014/main" id="{1DB199A6-31FC-4E6B-B8D1-115855036959}"/>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rgbClr val="FF5600"/>
            </a:solidFill>
          </p:spPr>
          <p:txBody>
            <a:bodyPr wrap="square" lIns="0" tIns="0" rIns="0" bIns="0" rtlCol="0"/>
            <a:lstStyle/>
            <a:p>
              <a:endParaRPr sz="1092" dirty="0"/>
            </a:p>
          </p:txBody>
        </p:sp>
        <p:sp>
          <p:nvSpPr>
            <p:cNvPr id="10" name="object 21">
              <a:extLst>
                <a:ext uri="{FF2B5EF4-FFF2-40B4-BE49-F238E27FC236}">
                  <a16:creationId xmlns:a16="http://schemas.microsoft.com/office/drawing/2014/main" id="{97B2D835-1A0B-4536-A239-4C01CDD45751}"/>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dirty="0"/>
            </a:p>
          </p:txBody>
        </p:sp>
        <p:sp>
          <p:nvSpPr>
            <p:cNvPr id="11" name="object 22">
              <a:extLst>
                <a:ext uri="{FF2B5EF4-FFF2-40B4-BE49-F238E27FC236}">
                  <a16:creationId xmlns:a16="http://schemas.microsoft.com/office/drawing/2014/main" id="{46E6A622-86BC-4F33-A43B-82EA07253A3F}"/>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dirty="0"/>
            </a:p>
          </p:txBody>
        </p:sp>
        <p:sp>
          <p:nvSpPr>
            <p:cNvPr id="12" name="object 23">
              <a:extLst>
                <a:ext uri="{FF2B5EF4-FFF2-40B4-BE49-F238E27FC236}">
                  <a16:creationId xmlns:a16="http://schemas.microsoft.com/office/drawing/2014/main" id="{D9AD9C6F-E9F8-42E9-83E5-6F1176B0A27D}"/>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dirty="0"/>
            </a:p>
          </p:txBody>
        </p:sp>
        <p:sp>
          <p:nvSpPr>
            <p:cNvPr id="13" name="object 24">
              <a:extLst>
                <a:ext uri="{FF2B5EF4-FFF2-40B4-BE49-F238E27FC236}">
                  <a16:creationId xmlns:a16="http://schemas.microsoft.com/office/drawing/2014/main" id="{C67227B3-EC84-4D84-A7AE-07CAC14345F0}"/>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dirty="0"/>
            </a:p>
          </p:txBody>
        </p:sp>
        <p:sp>
          <p:nvSpPr>
            <p:cNvPr id="14" name="object 25">
              <a:extLst>
                <a:ext uri="{FF2B5EF4-FFF2-40B4-BE49-F238E27FC236}">
                  <a16:creationId xmlns:a16="http://schemas.microsoft.com/office/drawing/2014/main" id="{F5EF72E7-FE0E-41A2-B879-55D2E9B654F6}"/>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dirty="0"/>
            </a:p>
          </p:txBody>
        </p:sp>
        <p:sp>
          <p:nvSpPr>
            <p:cNvPr id="15" name="object 26">
              <a:extLst>
                <a:ext uri="{FF2B5EF4-FFF2-40B4-BE49-F238E27FC236}">
                  <a16:creationId xmlns:a16="http://schemas.microsoft.com/office/drawing/2014/main" id="{A2CBA1C5-9531-4519-ADD0-B51E79195A8B}"/>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dirty="0"/>
            </a:p>
          </p:txBody>
        </p:sp>
        <p:sp>
          <p:nvSpPr>
            <p:cNvPr id="16" name="object 27">
              <a:extLst>
                <a:ext uri="{FF2B5EF4-FFF2-40B4-BE49-F238E27FC236}">
                  <a16:creationId xmlns:a16="http://schemas.microsoft.com/office/drawing/2014/main" id="{5C2A5913-4205-4099-862A-976A3CB848EF}"/>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dirty="0"/>
            </a:p>
          </p:txBody>
        </p:sp>
      </p:grpSp>
      <p:sp>
        <p:nvSpPr>
          <p:cNvPr id="18" name="Content Placeholder 17">
            <a:extLst>
              <a:ext uri="{FF2B5EF4-FFF2-40B4-BE49-F238E27FC236}">
                <a16:creationId xmlns:a16="http://schemas.microsoft.com/office/drawing/2014/main" id="{8656494B-5BA3-4A4C-8B93-EE9F7A714896}"/>
              </a:ext>
            </a:extLst>
          </p:cNvPr>
          <p:cNvSpPr>
            <a:spLocks noGrp="1"/>
          </p:cNvSpPr>
          <p:nvPr>
            <p:ph sz="quarter" idx="10"/>
          </p:nvPr>
        </p:nvSpPr>
        <p:spPr>
          <a:xfrm>
            <a:off x="289648" y="1310734"/>
            <a:ext cx="11621482" cy="4846085"/>
          </a:xfrm>
          <a:prstGeom prst="rect">
            <a:avLst/>
          </a:prstGeom>
        </p:spPr>
        <p:txBody>
          <a:bodyPr/>
          <a:lstStyle>
            <a:lvl1pPr>
              <a:defRPr sz="2426">
                <a:solidFill>
                  <a:schemeClr val="tx2"/>
                </a:solidFill>
              </a:defRPr>
            </a:lvl1pPr>
            <a:lvl2pPr>
              <a:defRPr sz="2426">
                <a:solidFill>
                  <a:schemeClr val="tx2"/>
                </a:solidFill>
              </a:defRPr>
            </a:lvl2pPr>
            <a:lvl3pPr>
              <a:defRPr sz="2426">
                <a:solidFill>
                  <a:schemeClr val="tx2"/>
                </a:solidFill>
              </a:defRPr>
            </a:lvl3pPr>
            <a:lvl4pPr>
              <a:defRPr sz="2426">
                <a:solidFill>
                  <a:schemeClr val="tx2"/>
                </a:solidFill>
              </a:defRPr>
            </a:lvl4pPr>
            <a:lvl5pPr>
              <a:defRPr sz="2426">
                <a:solidFill>
                  <a:schemeClr val="tx2"/>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4002763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Slide - Blue">
    <p:bg>
      <p:bgPr>
        <a:solidFill>
          <a:schemeClr val="tx2"/>
        </a:solidFill>
        <a:effectLst/>
      </p:bgPr>
    </p:bg>
    <p:spTree>
      <p:nvGrpSpPr>
        <p:cNvPr id="1" name=""/>
        <p:cNvGrpSpPr/>
        <p:nvPr/>
      </p:nvGrpSpPr>
      <p:grpSpPr>
        <a:xfrm>
          <a:off x="0" y="0"/>
          <a:ext cx="0" cy="0"/>
          <a:chOff x="0" y="0"/>
          <a:chExt cx="0" cy="0"/>
        </a:xfrm>
      </p:grpSpPr>
      <p:sp>
        <p:nvSpPr>
          <p:cNvPr id="18" name="Logo White">
            <a:extLst>
              <a:ext uri="{FF2B5EF4-FFF2-40B4-BE49-F238E27FC236}">
                <a16:creationId xmlns:a16="http://schemas.microsoft.com/office/drawing/2014/main" id="{7BD64A10-A88B-4F94-8164-0E067BF6E7DF}"/>
              </a:ext>
            </a:extLst>
          </p:cNvPr>
          <p:cNvSpPr/>
          <p:nvPr userDrawn="1"/>
        </p:nvSpPr>
        <p:spPr>
          <a:xfrm>
            <a:off x="0" y="3355"/>
            <a:ext cx="5771402" cy="6854163"/>
          </a:xfrm>
          <a:prstGeom prst="rect">
            <a:avLst/>
          </a:prstGeom>
          <a:blipFill>
            <a:blip r:embed="rId2" cstate="print"/>
            <a:stretch>
              <a:fillRect/>
            </a:stretch>
          </a:blipFill>
        </p:spPr>
        <p:txBody>
          <a:bodyPr wrap="square" lIns="0" tIns="0" rIns="0" bIns="0" rtlCol="0"/>
          <a:lstStyle/>
          <a:p>
            <a:endParaRPr sz="1092"/>
          </a:p>
        </p:txBody>
      </p:sp>
      <p:grpSp>
        <p:nvGrpSpPr>
          <p:cNvPr id="19" name="Logo Tangerine">
            <a:extLst>
              <a:ext uri="{FF2B5EF4-FFF2-40B4-BE49-F238E27FC236}">
                <a16:creationId xmlns:a16="http://schemas.microsoft.com/office/drawing/2014/main" id="{6813BF7B-2CAB-4616-AA5A-73B0CF156EAB}"/>
              </a:ext>
            </a:extLst>
          </p:cNvPr>
          <p:cNvGrpSpPr/>
          <p:nvPr userDrawn="1"/>
        </p:nvGrpSpPr>
        <p:grpSpPr>
          <a:xfrm>
            <a:off x="11179209" y="355574"/>
            <a:ext cx="1013147" cy="1066787"/>
            <a:chOff x="18944407" y="586369"/>
            <a:chExt cx="1160280" cy="1221796"/>
          </a:xfrm>
        </p:grpSpPr>
        <p:sp>
          <p:nvSpPr>
            <p:cNvPr id="20" name="object 11">
              <a:extLst>
                <a:ext uri="{FF2B5EF4-FFF2-40B4-BE49-F238E27FC236}">
                  <a16:creationId xmlns:a16="http://schemas.microsoft.com/office/drawing/2014/main" id="{22500ED8-463A-4074-80BD-96E0C8462865}"/>
                </a:ext>
              </a:extLst>
            </p:cNvPr>
            <p:cNvSpPr/>
            <p:nvPr/>
          </p:nvSpPr>
          <p:spPr>
            <a:xfrm>
              <a:off x="18944407"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a:p>
          </p:txBody>
        </p:sp>
        <p:sp>
          <p:nvSpPr>
            <p:cNvPr id="21" name="object 12">
              <a:extLst>
                <a:ext uri="{FF2B5EF4-FFF2-40B4-BE49-F238E27FC236}">
                  <a16:creationId xmlns:a16="http://schemas.microsoft.com/office/drawing/2014/main" id="{A5092562-1A42-4CB7-8476-8E5CACEF01EF}"/>
                </a:ext>
              </a:extLst>
            </p:cNvPr>
            <p:cNvSpPr/>
            <p:nvPr/>
          </p:nvSpPr>
          <p:spPr>
            <a:xfrm>
              <a:off x="18944542" y="586369"/>
              <a:ext cx="1160145" cy="1040765"/>
            </a:xfrm>
            <a:custGeom>
              <a:avLst/>
              <a:gdLst/>
              <a:ahLst/>
              <a:cxnLst/>
              <a:rect l="l" t="t" r="r" b="b"/>
              <a:pathLst>
                <a:path w="1160144" h="1040764">
                  <a:moveTo>
                    <a:pt x="0" y="1040251"/>
                  </a:moveTo>
                  <a:lnTo>
                    <a:pt x="1159545" y="1040251"/>
                  </a:lnTo>
                  <a:lnTo>
                    <a:pt x="1159545" y="0"/>
                  </a:lnTo>
                  <a:lnTo>
                    <a:pt x="0" y="0"/>
                  </a:lnTo>
                  <a:lnTo>
                    <a:pt x="0" y="1040251"/>
                  </a:lnTo>
                  <a:close/>
                </a:path>
              </a:pathLst>
            </a:custGeom>
            <a:solidFill>
              <a:srgbClr val="FF5600"/>
            </a:solidFill>
          </p:spPr>
          <p:txBody>
            <a:bodyPr wrap="square" lIns="0" tIns="0" rIns="0" bIns="0" rtlCol="0"/>
            <a:lstStyle/>
            <a:p>
              <a:endParaRPr sz="1092"/>
            </a:p>
          </p:txBody>
        </p:sp>
        <p:sp>
          <p:nvSpPr>
            <p:cNvPr id="22" name="object 13">
              <a:extLst>
                <a:ext uri="{FF2B5EF4-FFF2-40B4-BE49-F238E27FC236}">
                  <a16:creationId xmlns:a16="http://schemas.microsoft.com/office/drawing/2014/main" id="{B66D37EA-D7F6-43D6-B65C-2A9C7FF2A21B}"/>
                </a:ext>
              </a:extLst>
            </p:cNvPr>
            <p:cNvSpPr/>
            <p:nvPr/>
          </p:nvSpPr>
          <p:spPr>
            <a:xfrm>
              <a:off x="19240417"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a:p>
          </p:txBody>
        </p:sp>
        <p:sp>
          <p:nvSpPr>
            <p:cNvPr id="23" name="object 14">
              <a:extLst>
                <a:ext uri="{FF2B5EF4-FFF2-40B4-BE49-F238E27FC236}">
                  <a16:creationId xmlns:a16="http://schemas.microsoft.com/office/drawing/2014/main" id="{E5D17A94-C171-468C-8EEB-6912C3DD4578}"/>
                </a:ext>
              </a:extLst>
            </p:cNvPr>
            <p:cNvSpPr/>
            <p:nvPr/>
          </p:nvSpPr>
          <p:spPr>
            <a:xfrm>
              <a:off x="19177661"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a:p>
          </p:txBody>
        </p:sp>
        <p:sp>
          <p:nvSpPr>
            <p:cNvPr id="24" name="object 15">
              <a:extLst>
                <a:ext uri="{FF2B5EF4-FFF2-40B4-BE49-F238E27FC236}">
                  <a16:creationId xmlns:a16="http://schemas.microsoft.com/office/drawing/2014/main" id="{E3E6B953-E374-48E2-BA0C-DB243FEECC99}"/>
                </a:ext>
              </a:extLst>
            </p:cNvPr>
            <p:cNvSpPr/>
            <p:nvPr/>
          </p:nvSpPr>
          <p:spPr>
            <a:xfrm>
              <a:off x="19091848"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43"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a:p>
          </p:txBody>
        </p:sp>
        <p:sp>
          <p:nvSpPr>
            <p:cNvPr id="25" name="object 16">
              <a:extLst>
                <a:ext uri="{FF2B5EF4-FFF2-40B4-BE49-F238E27FC236}">
                  <a16:creationId xmlns:a16="http://schemas.microsoft.com/office/drawing/2014/main" id="{8BA50A72-95E4-4153-AEEB-CBF7A38B7DA7}"/>
                </a:ext>
              </a:extLst>
            </p:cNvPr>
            <p:cNvSpPr/>
            <p:nvPr/>
          </p:nvSpPr>
          <p:spPr>
            <a:xfrm>
              <a:off x="19425063" y="948387"/>
              <a:ext cx="79861" cy="80008"/>
            </a:xfrm>
            <a:prstGeom prst="rect">
              <a:avLst/>
            </a:prstGeom>
            <a:blipFill>
              <a:blip r:embed="rId3" cstate="print"/>
              <a:stretch>
                <a:fillRect/>
              </a:stretch>
            </a:blipFill>
          </p:spPr>
          <p:txBody>
            <a:bodyPr wrap="square" lIns="0" tIns="0" rIns="0" bIns="0" rtlCol="0"/>
            <a:lstStyle/>
            <a:p>
              <a:endParaRPr sz="1092"/>
            </a:p>
          </p:txBody>
        </p:sp>
        <p:sp>
          <p:nvSpPr>
            <p:cNvPr id="26" name="object 17">
              <a:extLst>
                <a:ext uri="{FF2B5EF4-FFF2-40B4-BE49-F238E27FC236}">
                  <a16:creationId xmlns:a16="http://schemas.microsoft.com/office/drawing/2014/main" id="{0ECF6336-21F2-4FAA-A512-20915340C8A6}"/>
                </a:ext>
              </a:extLst>
            </p:cNvPr>
            <p:cNvSpPr/>
            <p:nvPr/>
          </p:nvSpPr>
          <p:spPr>
            <a:xfrm>
              <a:off x="19332159"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115211" y="80301"/>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a:p>
          </p:txBody>
        </p:sp>
        <p:sp>
          <p:nvSpPr>
            <p:cNvPr id="27" name="object 18">
              <a:extLst>
                <a:ext uri="{FF2B5EF4-FFF2-40B4-BE49-F238E27FC236}">
                  <a16:creationId xmlns:a16="http://schemas.microsoft.com/office/drawing/2014/main" id="{F71244A0-EFA2-4C07-9A22-6C023F5373F2}"/>
                </a:ext>
              </a:extLst>
            </p:cNvPr>
            <p:cNvSpPr/>
            <p:nvPr/>
          </p:nvSpPr>
          <p:spPr>
            <a:xfrm>
              <a:off x="19144694"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197" y="73381"/>
                  </a:lnTo>
                  <a:lnTo>
                    <a:pt x="294735" y="58807"/>
                  </a:lnTo>
                  <a:lnTo>
                    <a:pt x="270286" y="42138"/>
                  </a:lnTo>
                  <a:lnTo>
                    <a:pt x="244978" y="26440"/>
                  </a:lnTo>
                  <a:lnTo>
                    <a:pt x="207544" y="9883"/>
                  </a:lnTo>
                  <a:lnTo>
                    <a:pt x="174507" y="1751"/>
                  </a:lnTo>
                  <a:lnTo>
                    <a:pt x="145717" y="14"/>
                  </a:lnTo>
                  <a:close/>
                </a:path>
                <a:path w="641984" h="267334">
                  <a:moveTo>
                    <a:pt x="429241" y="0"/>
                  </a:moveTo>
                  <a:lnTo>
                    <a:pt x="414376" y="3174"/>
                  </a:lnTo>
                  <a:lnTo>
                    <a:pt x="397905" y="13860"/>
                  </a:lnTo>
                  <a:lnTo>
                    <a:pt x="357307"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9" y="47773"/>
                  </a:lnTo>
                  <a:lnTo>
                    <a:pt x="494296" y="57343"/>
                  </a:lnTo>
                  <a:lnTo>
                    <a:pt x="485955"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a:p>
          </p:txBody>
        </p:sp>
        <p:sp>
          <p:nvSpPr>
            <p:cNvPr id="28" name="object 19">
              <a:extLst>
                <a:ext uri="{FF2B5EF4-FFF2-40B4-BE49-F238E27FC236}">
                  <a16:creationId xmlns:a16="http://schemas.microsoft.com/office/drawing/2014/main" id="{5DCE6C86-27AA-49CF-87E6-5F4B848DBB22}"/>
                </a:ext>
              </a:extLst>
            </p:cNvPr>
            <p:cNvSpPr/>
            <p:nvPr/>
          </p:nvSpPr>
          <p:spPr>
            <a:xfrm>
              <a:off x="19829786" y="1494505"/>
              <a:ext cx="59690" cy="59690"/>
            </a:xfrm>
            <a:custGeom>
              <a:avLst/>
              <a:gdLst/>
              <a:ahLst/>
              <a:cxnLst/>
              <a:rect l="l" t="t" r="r" b="b"/>
              <a:pathLst>
                <a:path w="59690" h="59690">
                  <a:moveTo>
                    <a:pt x="37998" y="0"/>
                  </a:moveTo>
                  <a:lnTo>
                    <a:pt x="21528" y="0"/>
                  </a:lnTo>
                  <a:lnTo>
                    <a:pt x="14523" y="2900"/>
                  </a:lnTo>
                  <a:lnTo>
                    <a:pt x="2900" y="14523"/>
                  </a:lnTo>
                  <a:lnTo>
                    <a:pt x="8" y="21507"/>
                  </a:lnTo>
                  <a:lnTo>
                    <a:pt x="0" y="38030"/>
                  </a:lnTo>
                  <a:lnTo>
                    <a:pt x="2879" y="45087"/>
                  </a:lnTo>
                  <a:lnTo>
                    <a:pt x="1443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06" y="13287"/>
                  </a:lnTo>
                  <a:lnTo>
                    <a:pt x="17706" y="46030"/>
                  </a:lnTo>
                  <a:lnTo>
                    <a:pt x="23486" y="46030"/>
                  </a:lnTo>
                  <a:lnTo>
                    <a:pt x="23486" y="33150"/>
                  </a:lnTo>
                  <a:lnTo>
                    <a:pt x="40281"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1"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67" y="44291"/>
                  </a:lnTo>
                  <a:lnTo>
                    <a:pt x="42658" y="37443"/>
                  </a:lnTo>
                  <a:lnTo>
                    <a:pt x="42061" y="35758"/>
                  </a:lnTo>
                  <a:lnTo>
                    <a:pt x="40281"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a:p>
          </p:txBody>
        </p:sp>
      </p:grpSp>
      <p:sp>
        <p:nvSpPr>
          <p:cNvPr id="15" name="Subtitle">
            <a:extLst>
              <a:ext uri="{FF2B5EF4-FFF2-40B4-BE49-F238E27FC236}">
                <a16:creationId xmlns:a16="http://schemas.microsoft.com/office/drawing/2014/main" id="{A264DBE8-3DBD-47C7-9CE7-C46990A12ACC}"/>
              </a:ext>
            </a:extLst>
          </p:cNvPr>
          <p:cNvSpPr>
            <a:spLocks noGrp="1"/>
          </p:cNvSpPr>
          <p:nvPr>
            <p:ph type="subTitle" idx="4"/>
          </p:nvPr>
        </p:nvSpPr>
        <p:spPr>
          <a:xfrm>
            <a:off x="6403406" y="5175860"/>
            <a:ext cx="5265242" cy="261290"/>
          </a:xfrm>
          <a:prstGeom prst="rect">
            <a:avLst/>
          </a:prstGeom>
        </p:spPr>
        <p:txBody>
          <a:bodyPr wrap="square" lIns="0" tIns="0" rIns="0" bIns="0">
            <a:spAutoFit/>
          </a:bodyPr>
          <a:lstStyle>
            <a:lvl1pPr>
              <a:defRPr sz="1698" b="0">
                <a:solidFill>
                  <a:schemeClr val="bg1"/>
                </a:solidFill>
              </a:defRPr>
            </a:lvl1pPr>
          </a:lstStyle>
          <a:p>
            <a:r>
              <a:rPr lang="en-US"/>
              <a:t>Click to edit Master subtitle style</a:t>
            </a:r>
            <a:endParaRPr/>
          </a:p>
        </p:txBody>
      </p:sp>
      <p:sp>
        <p:nvSpPr>
          <p:cNvPr id="2" name="Title">
            <a:extLst>
              <a:ext uri="{FF2B5EF4-FFF2-40B4-BE49-F238E27FC236}">
                <a16:creationId xmlns:a16="http://schemas.microsoft.com/office/drawing/2014/main" id="{099E8684-F6F8-4A34-8A2C-BA1CD09713D3}"/>
              </a:ext>
            </a:extLst>
          </p:cNvPr>
          <p:cNvSpPr>
            <a:spLocks noGrp="1"/>
          </p:cNvSpPr>
          <p:nvPr>
            <p:ph type="title" hasCustomPrompt="1"/>
          </p:nvPr>
        </p:nvSpPr>
        <p:spPr>
          <a:xfrm>
            <a:off x="6385336" y="2810169"/>
            <a:ext cx="5265242" cy="2146314"/>
          </a:xfrm>
        </p:spPr>
        <p:txBody>
          <a:bodyPr anchor="b"/>
          <a:lstStyle>
            <a:lvl1pPr>
              <a:defRPr sz="6974" cap="all" baseline="0"/>
            </a:lvl1pPr>
          </a:lstStyle>
          <a:p>
            <a:r>
              <a:rPr lang="en-US"/>
              <a:t>CLICK TO EDIT MASTER TITLE STYLE</a:t>
            </a:r>
          </a:p>
        </p:txBody>
      </p:sp>
    </p:spTree>
    <p:extLst>
      <p:ext uri="{BB962C8B-B14F-4D97-AF65-F5344CB8AC3E}">
        <p14:creationId xmlns:p14="http://schemas.microsoft.com/office/powerpoint/2010/main" val="297940259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Section Slide - Blue">
    <p:bg>
      <p:bgPr>
        <a:solidFill>
          <a:schemeClr val="tx2"/>
        </a:solidFill>
        <a:effectLst/>
      </p:bgPr>
    </p:bg>
    <p:spTree>
      <p:nvGrpSpPr>
        <p:cNvPr id="1" name=""/>
        <p:cNvGrpSpPr/>
        <p:nvPr/>
      </p:nvGrpSpPr>
      <p:grpSpPr>
        <a:xfrm>
          <a:off x="0" y="0"/>
          <a:ext cx="0" cy="0"/>
          <a:chOff x="0" y="0"/>
          <a:chExt cx="0" cy="0"/>
        </a:xfrm>
      </p:grpSpPr>
      <p:grpSp>
        <p:nvGrpSpPr>
          <p:cNvPr id="24" name="Logo Tangerine">
            <a:extLst>
              <a:ext uri="{FF2B5EF4-FFF2-40B4-BE49-F238E27FC236}">
                <a16:creationId xmlns:a16="http://schemas.microsoft.com/office/drawing/2014/main" id="{706EA808-5458-4161-A0C2-1CE0CBBFF704}"/>
              </a:ext>
            </a:extLst>
          </p:cNvPr>
          <p:cNvGrpSpPr/>
          <p:nvPr userDrawn="1"/>
        </p:nvGrpSpPr>
        <p:grpSpPr>
          <a:xfrm>
            <a:off x="11459357" y="355575"/>
            <a:ext cx="732910" cy="740898"/>
            <a:chOff x="18896003" y="586369"/>
            <a:chExt cx="1208538" cy="1221796"/>
          </a:xfrm>
        </p:grpSpPr>
        <p:sp>
          <p:nvSpPr>
            <p:cNvPr id="5" name="object 19">
              <a:extLst>
                <a:ext uri="{FF2B5EF4-FFF2-40B4-BE49-F238E27FC236}">
                  <a16:creationId xmlns:a16="http://schemas.microsoft.com/office/drawing/2014/main" id="{4B0A7158-5CAF-4F96-9CA7-1663034AB527}"/>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a:p>
          </p:txBody>
        </p:sp>
        <p:sp>
          <p:nvSpPr>
            <p:cNvPr id="6" name="object 20">
              <a:extLst>
                <a:ext uri="{FF2B5EF4-FFF2-40B4-BE49-F238E27FC236}">
                  <a16:creationId xmlns:a16="http://schemas.microsoft.com/office/drawing/2014/main" id="{3D1975F8-48F8-4840-9CF9-21091E65F2A1}"/>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rgbClr val="FF5600"/>
            </a:solidFill>
          </p:spPr>
          <p:txBody>
            <a:bodyPr wrap="square" lIns="0" tIns="0" rIns="0" bIns="0" rtlCol="0"/>
            <a:lstStyle/>
            <a:p>
              <a:endParaRPr sz="1092"/>
            </a:p>
          </p:txBody>
        </p:sp>
        <p:sp>
          <p:nvSpPr>
            <p:cNvPr id="7" name="object 21">
              <a:extLst>
                <a:ext uri="{FF2B5EF4-FFF2-40B4-BE49-F238E27FC236}">
                  <a16:creationId xmlns:a16="http://schemas.microsoft.com/office/drawing/2014/main" id="{9918AA46-A14F-4EFA-832B-D4928D15E6EF}"/>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a:p>
          </p:txBody>
        </p:sp>
        <p:sp>
          <p:nvSpPr>
            <p:cNvPr id="8" name="object 22">
              <a:extLst>
                <a:ext uri="{FF2B5EF4-FFF2-40B4-BE49-F238E27FC236}">
                  <a16:creationId xmlns:a16="http://schemas.microsoft.com/office/drawing/2014/main" id="{7E4F0E11-741F-4A98-BC55-7FFD947BE89B}"/>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a:p>
          </p:txBody>
        </p:sp>
        <p:sp>
          <p:nvSpPr>
            <p:cNvPr id="9" name="object 23">
              <a:extLst>
                <a:ext uri="{FF2B5EF4-FFF2-40B4-BE49-F238E27FC236}">
                  <a16:creationId xmlns:a16="http://schemas.microsoft.com/office/drawing/2014/main" id="{8189AC02-EF25-4B7F-8589-7788B368CA72}"/>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a:p>
          </p:txBody>
        </p:sp>
        <p:sp>
          <p:nvSpPr>
            <p:cNvPr id="10" name="object 24">
              <a:extLst>
                <a:ext uri="{FF2B5EF4-FFF2-40B4-BE49-F238E27FC236}">
                  <a16:creationId xmlns:a16="http://schemas.microsoft.com/office/drawing/2014/main" id="{71DE1479-287D-4B17-8628-4B61F37B47F3}"/>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a:p>
          </p:txBody>
        </p:sp>
        <p:sp>
          <p:nvSpPr>
            <p:cNvPr id="11" name="object 25">
              <a:extLst>
                <a:ext uri="{FF2B5EF4-FFF2-40B4-BE49-F238E27FC236}">
                  <a16:creationId xmlns:a16="http://schemas.microsoft.com/office/drawing/2014/main" id="{69CB9DC8-B64B-4081-A54F-D46DA0C2EBC8}"/>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a:p>
          </p:txBody>
        </p:sp>
        <p:sp>
          <p:nvSpPr>
            <p:cNvPr id="12" name="object 26">
              <a:extLst>
                <a:ext uri="{FF2B5EF4-FFF2-40B4-BE49-F238E27FC236}">
                  <a16:creationId xmlns:a16="http://schemas.microsoft.com/office/drawing/2014/main" id="{4F92521A-F2A8-49B3-80C6-770C656869B8}"/>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a:p>
          </p:txBody>
        </p:sp>
        <p:sp>
          <p:nvSpPr>
            <p:cNvPr id="13" name="object 27">
              <a:extLst>
                <a:ext uri="{FF2B5EF4-FFF2-40B4-BE49-F238E27FC236}">
                  <a16:creationId xmlns:a16="http://schemas.microsoft.com/office/drawing/2014/main" id="{BCF1B802-00DA-4074-985A-626973FEE7B5}"/>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a:p>
          </p:txBody>
        </p:sp>
      </p:grpSp>
      <p:pic>
        <p:nvPicPr>
          <p:cNvPr id="23" name="Logo White Screened">
            <a:extLst>
              <a:ext uri="{FF2B5EF4-FFF2-40B4-BE49-F238E27FC236}">
                <a16:creationId xmlns:a16="http://schemas.microsoft.com/office/drawing/2014/main" id="{63465ECA-356A-4DBC-99F7-1D98C82528E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796" y="9627"/>
            <a:ext cx="5774589" cy="6858000"/>
          </a:xfrm>
          <a:prstGeom prst="rect">
            <a:avLst/>
          </a:prstGeom>
        </p:spPr>
      </p:pic>
      <p:sp>
        <p:nvSpPr>
          <p:cNvPr id="3" name="Placeholder - Footer">
            <a:extLst>
              <a:ext uri="{FF2B5EF4-FFF2-40B4-BE49-F238E27FC236}">
                <a16:creationId xmlns:a16="http://schemas.microsoft.com/office/drawing/2014/main" id="{751A8A0D-DE7C-4DCF-B62C-DE567738671C}"/>
              </a:ext>
            </a:extLst>
          </p:cNvPr>
          <p:cNvSpPr>
            <a:spLocks noGrp="1"/>
          </p:cNvSpPr>
          <p:nvPr>
            <p:ph type="ftr" sz="quarter" idx="10"/>
          </p:nvPr>
        </p:nvSpPr>
        <p:spPr/>
        <p:txBody>
          <a:bodyPr/>
          <a:lstStyle>
            <a:lvl1pPr>
              <a:defRPr>
                <a:solidFill>
                  <a:schemeClr val="bg1"/>
                </a:solidFill>
              </a:defRPr>
            </a:lvl1pPr>
          </a:lstStyle>
          <a:p>
            <a:r>
              <a:rPr lang="en-US" dirty="0"/>
              <a:t>© 2021 United Way of Greater Cleveland</a:t>
            </a:r>
          </a:p>
        </p:txBody>
      </p:sp>
      <p:sp>
        <p:nvSpPr>
          <p:cNvPr id="27" name="Placeholder - Slide Number">
            <a:extLst>
              <a:ext uri="{FF2B5EF4-FFF2-40B4-BE49-F238E27FC236}">
                <a16:creationId xmlns:a16="http://schemas.microsoft.com/office/drawing/2014/main" id="{C2091B66-1A16-4E18-AC44-1F5E754E98DB}"/>
              </a:ext>
            </a:extLst>
          </p:cNvPr>
          <p:cNvSpPr>
            <a:spLocks noGrp="1"/>
          </p:cNvSpPr>
          <p:nvPr>
            <p:ph type="sldNum" sz="quarter" idx="12"/>
          </p:nvPr>
        </p:nvSpPr>
        <p:spPr>
          <a:xfrm>
            <a:off x="8778241" y="6377941"/>
            <a:ext cx="2804160" cy="276999"/>
          </a:xfrm>
          <a:prstGeom prst="rect">
            <a:avLst/>
          </a:prstGeom>
        </p:spPr>
        <p:txBody>
          <a:bodyPr/>
          <a:lstStyle>
            <a:lvl1pPr>
              <a:defRPr>
                <a:solidFill>
                  <a:schemeClr val="bg1"/>
                </a:solidFill>
              </a:defRPr>
            </a:lvl1pPr>
          </a:lstStyle>
          <a:p>
            <a:fld id="{B6F15528-21DE-4FAA-801E-634DDDAF4B2B}" type="slidenum">
              <a:rPr lang="en-US" smtClean="0"/>
              <a:pPr/>
              <a:t>‹#›</a:t>
            </a:fld>
            <a:endParaRPr lang="en-US"/>
          </a:p>
        </p:txBody>
      </p:sp>
      <p:sp>
        <p:nvSpPr>
          <p:cNvPr id="21" name="Placeholder - Date">
            <a:extLst>
              <a:ext uri="{FF2B5EF4-FFF2-40B4-BE49-F238E27FC236}">
                <a16:creationId xmlns:a16="http://schemas.microsoft.com/office/drawing/2014/main" id="{FD48E56D-146E-487C-B944-8B9503BC69F2}"/>
              </a:ext>
            </a:extLst>
          </p:cNvPr>
          <p:cNvSpPr>
            <a:spLocks noGrp="1"/>
          </p:cNvSpPr>
          <p:nvPr>
            <p:ph type="dt" sz="half" idx="6"/>
          </p:nvPr>
        </p:nvSpPr>
        <p:spPr>
          <a:xfrm>
            <a:off x="609600" y="6377941"/>
            <a:ext cx="2804160" cy="167972"/>
          </a:xfrm>
          <a:prstGeom prst="rect">
            <a:avLst/>
          </a:prstGeom>
        </p:spPr>
        <p:txBody>
          <a:bodyPr lIns="0" tIns="0" rIns="0" bIns="0"/>
          <a:lstStyle>
            <a:lvl1pPr algn="l">
              <a:defRPr>
                <a:solidFill>
                  <a:schemeClr val="bg1"/>
                </a:solidFill>
              </a:defRPr>
            </a:lvl1pPr>
          </a:lstStyle>
          <a:p>
            <a:fld id="{83F37DBF-1E3A-4B8A-8CC0-38A40105214B}" type="datetime1">
              <a:rPr lang="en-US" smtClean="0"/>
              <a:t>9/30/2021</a:t>
            </a:fld>
            <a:endParaRPr lang="en-US"/>
          </a:p>
        </p:txBody>
      </p:sp>
      <p:sp>
        <p:nvSpPr>
          <p:cNvPr id="2" name="Title">
            <a:extLst>
              <a:ext uri="{FF2B5EF4-FFF2-40B4-BE49-F238E27FC236}">
                <a16:creationId xmlns:a16="http://schemas.microsoft.com/office/drawing/2014/main" id="{379309B3-7C6F-4AAA-BAD6-8CDB1D806383}"/>
              </a:ext>
            </a:extLst>
          </p:cNvPr>
          <p:cNvSpPr>
            <a:spLocks noGrp="1"/>
          </p:cNvSpPr>
          <p:nvPr>
            <p:ph type="title"/>
          </p:nvPr>
        </p:nvSpPr>
        <p:spPr>
          <a:xfrm>
            <a:off x="924195" y="2687593"/>
            <a:ext cx="8914895" cy="3359448"/>
          </a:xfrm>
        </p:spPr>
        <p:txBody>
          <a:bodyPr/>
          <a:lstStyle>
            <a:lvl1pPr>
              <a:defRPr sz="10915">
                <a:solidFill>
                  <a:schemeClr val="bg1"/>
                </a:solidFill>
              </a:defRPr>
            </a:lvl1pPr>
          </a:lstStyle>
          <a:p>
            <a:r>
              <a:rPr lang="en-US"/>
              <a:t>Click to edit Master title style</a:t>
            </a:r>
          </a:p>
        </p:txBody>
      </p:sp>
    </p:spTree>
    <p:extLst>
      <p:ext uri="{BB962C8B-B14F-4D97-AF65-F5344CB8AC3E}">
        <p14:creationId xmlns:p14="http://schemas.microsoft.com/office/powerpoint/2010/main" val="419220296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chemeClr val="tx2"/>
        </a:solidFill>
        <a:effectLst/>
      </p:bgPr>
    </p:bg>
    <p:spTree>
      <p:nvGrpSpPr>
        <p:cNvPr id="1" name=""/>
        <p:cNvGrpSpPr/>
        <p:nvPr/>
      </p:nvGrpSpPr>
      <p:grpSpPr>
        <a:xfrm>
          <a:off x="0" y="0"/>
          <a:ext cx="0" cy="0"/>
          <a:chOff x="0" y="0"/>
          <a:chExt cx="0" cy="0"/>
        </a:xfrm>
      </p:grpSpPr>
      <p:grpSp>
        <p:nvGrpSpPr>
          <p:cNvPr id="7" name="Logo Tangerine">
            <a:extLst>
              <a:ext uri="{FF2B5EF4-FFF2-40B4-BE49-F238E27FC236}">
                <a16:creationId xmlns:a16="http://schemas.microsoft.com/office/drawing/2014/main" id="{96390122-1611-4C95-8B0A-6FCB60BE1D5E}"/>
              </a:ext>
            </a:extLst>
          </p:cNvPr>
          <p:cNvGrpSpPr/>
          <p:nvPr userDrawn="1"/>
        </p:nvGrpSpPr>
        <p:grpSpPr>
          <a:xfrm>
            <a:off x="11459357" y="355575"/>
            <a:ext cx="732910" cy="740898"/>
            <a:chOff x="18896003" y="586369"/>
            <a:chExt cx="1208538" cy="1221796"/>
          </a:xfrm>
        </p:grpSpPr>
        <p:sp>
          <p:nvSpPr>
            <p:cNvPr id="8" name="object 19">
              <a:extLst>
                <a:ext uri="{FF2B5EF4-FFF2-40B4-BE49-F238E27FC236}">
                  <a16:creationId xmlns:a16="http://schemas.microsoft.com/office/drawing/2014/main" id="{2D0E4397-FFD9-46F5-86A5-9671CAFDB4FB}"/>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a:p>
          </p:txBody>
        </p:sp>
        <p:sp>
          <p:nvSpPr>
            <p:cNvPr id="9" name="object 20">
              <a:extLst>
                <a:ext uri="{FF2B5EF4-FFF2-40B4-BE49-F238E27FC236}">
                  <a16:creationId xmlns:a16="http://schemas.microsoft.com/office/drawing/2014/main" id="{1DB199A6-31FC-4E6B-B8D1-115855036959}"/>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rgbClr val="FF5600"/>
            </a:solidFill>
          </p:spPr>
          <p:txBody>
            <a:bodyPr wrap="square" lIns="0" tIns="0" rIns="0" bIns="0" rtlCol="0"/>
            <a:lstStyle/>
            <a:p>
              <a:endParaRPr sz="1092"/>
            </a:p>
          </p:txBody>
        </p:sp>
        <p:sp>
          <p:nvSpPr>
            <p:cNvPr id="10" name="object 21">
              <a:extLst>
                <a:ext uri="{FF2B5EF4-FFF2-40B4-BE49-F238E27FC236}">
                  <a16:creationId xmlns:a16="http://schemas.microsoft.com/office/drawing/2014/main" id="{97B2D835-1A0B-4536-A239-4C01CDD45751}"/>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a:p>
          </p:txBody>
        </p:sp>
        <p:sp>
          <p:nvSpPr>
            <p:cNvPr id="11" name="object 22">
              <a:extLst>
                <a:ext uri="{FF2B5EF4-FFF2-40B4-BE49-F238E27FC236}">
                  <a16:creationId xmlns:a16="http://schemas.microsoft.com/office/drawing/2014/main" id="{46E6A622-86BC-4F33-A43B-82EA07253A3F}"/>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a:p>
          </p:txBody>
        </p:sp>
        <p:sp>
          <p:nvSpPr>
            <p:cNvPr id="12" name="object 23">
              <a:extLst>
                <a:ext uri="{FF2B5EF4-FFF2-40B4-BE49-F238E27FC236}">
                  <a16:creationId xmlns:a16="http://schemas.microsoft.com/office/drawing/2014/main" id="{D9AD9C6F-E9F8-42E9-83E5-6F1176B0A27D}"/>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a:p>
          </p:txBody>
        </p:sp>
        <p:sp>
          <p:nvSpPr>
            <p:cNvPr id="13" name="object 24">
              <a:extLst>
                <a:ext uri="{FF2B5EF4-FFF2-40B4-BE49-F238E27FC236}">
                  <a16:creationId xmlns:a16="http://schemas.microsoft.com/office/drawing/2014/main" id="{C67227B3-EC84-4D84-A7AE-07CAC14345F0}"/>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a:p>
          </p:txBody>
        </p:sp>
        <p:sp>
          <p:nvSpPr>
            <p:cNvPr id="14" name="object 25">
              <a:extLst>
                <a:ext uri="{FF2B5EF4-FFF2-40B4-BE49-F238E27FC236}">
                  <a16:creationId xmlns:a16="http://schemas.microsoft.com/office/drawing/2014/main" id="{F5EF72E7-FE0E-41A2-B879-55D2E9B654F6}"/>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a:p>
          </p:txBody>
        </p:sp>
        <p:sp>
          <p:nvSpPr>
            <p:cNvPr id="15" name="object 26">
              <a:extLst>
                <a:ext uri="{FF2B5EF4-FFF2-40B4-BE49-F238E27FC236}">
                  <a16:creationId xmlns:a16="http://schemas.microsoft.com/office/drawing/2014/main" id="{A2CBA1C5-9531-4519-ADD0-B51E79195A8B}"/>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a:p>
          </p:txBody>
        </p:sp>
        <p:sp>
          <p:nvSpPr>
            <p:cNvPr id="16" name="object 27">
              <a:extLst>
                <a:ext uri="{FF2B5EF4-FFF2-40B4-BE49-F238E27FC236}">
                  <a16:creationId xmlns:a16="http://schemas.microsoft.com/office/drawing/2014/main" id="{5C2A5913-4205-4099-862A-976A3CB848EF}"/>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a:p>
          </p:txBody>
        </p:sp>
      </p:grpSp>
      <p:sp>
        <p:nvSpPr>
          <p:cNvPr id="6" name="Placeholder - Slide Number"/>
          <p:cNvSpPr>
            <a:spLocks noGrp="1"/>
          </p:cNvSpPr>
          <p:nvPr>
            <p:ph type="sldNum" sz="quarter" idx="7"/>
          </p:nvPr>
        </p:nvSpPr>
        <p:spPr>
          <a:xfrm>
            <a:off x="9117684" y="6377940"/>
            <a:ext cx="2804160" cy="276999"/>
          </a:xfrm>
          <a:prstGeom prst="rect">
            <a:avLst/>
          </a:prstGeom>
        </p:spPr>
        <p:txBody>
          <a:bodyPr lIns="0" tIns="0" rIns="0" bIns="0"/>
          <a:lstStyle>
            <a:lvl1pPr algn="r">
              <a:defRPr>
                <a:solidFill>
                  <a:schemeClr val="bg1"/>
                </a:solidFill>
              </a:defRPr>
            </a:lvl1pPr>
          </a:lstStyle>
          <a:p>
            <a:fld id="{B6F15528-21DE-4FAA-801E-634DDDAF4B2B}" type="slidenum">
              <a:rPr lang="en-US" smtClean="0"/>
              <a:pPr/>
              <a:t>‹#›</a:t>
            </a:fld>
            <a:endParaRPr lang="en-US"/>
          </a:p>
        </p:txBody>
      </p:sp>
      <p:sp>
        <p:nvSpPr>
          <p:cNvPr id="4" name="Placeholder - Footer"/>
          <p:cNvSpPr>
            <a:spLocks noGrp="1"/>
          </p:cNvSpPr>
          <p:nvPr>
            <p:ph type="ftr" sz="quarter" idx="5"/>
          </p:nvPr>
        </p:nvSpPr>
        <p:spPr>
          <a:xfrm>
            <a:off x="4151175" y="6377940"/>
            <a:ext cx="3901440" cy="553998"/>
          </a:xfrm>
          <a:prstGeom prst="rect">
            <a:avLst/>
          </a:prstGeom>
        </p:spPr>
        <p:txBody>
          <a:bodyPr lIns="0" tIns="0" rIns="0" bIns="0"/>
          <a:lstStyle>
            <a:lvl1pPr algn="ctr">
              <a:defRPr>
                <a:solidFill>
                  <a:schemeClr val="bg1"/>
                </a:solidFill>
              </a:defRPr>
            </a:lvl1pPr>
          </a:lstStyle>
          <a:p>
            <a:r>
              <a:rPr lang="en-US" dirty="0"/>
              <a:t>© 2021 United Way of Greater Cleveland</a:t>
            </a:r>
          </a:p>
        </p:txBody>
      </p:sp>
      <p:sp>
        <p:nvSpPr>
          <p:cNvPr id="5" name="Placeholder - Date"/>
          <p:cNvSpPr>
            <a:spLocks noGrp="1"/>
          </p:cNvSpPr>
          <p:nvPr>
            <p:ph type="dt" sz="half" idx="6"/>
          </p:nvPr>
        </p:nvSpPr>
        <p:spPr>
          <a:xfrm>
            <a:off x="281947" y="6377940"/>
            <a:ext cx="2804160" cy="167972"/>
          </a:xfrm>
          <a:prstGeom prst="rect">
            <a:avLst/>
          </a:prstGeom>
        </p:spPr>
        <p:txBody>
          <a:bodyPr lIns="0" tIns="0" rIns="0" bIns="0"/>
          <a:lstStyle>
            <a:lvl1pPr algn="l">
              <a:defRPr>
                <a:solidFill>
                  <a:schemeClr val="bg1"/>
                </a:solidFill>
              </a:defRPr>
            </a:lvl1pPr>
          </a:lstStyle>
          <a:p>
            <a:fld id="{C8154183-AD49-4E31-B026-D8DED8A928C7}" type="datetime1">
              <a:rPr lang="en-US" smtClean="0"/>
              <a:t>9/30/2021</a:t>
            </a:fld>
            <a:endParaRPr lang="en-US"/>
          </a:p>
        </p:txBody>
      </p:sp>
      <p:sp>
        <p:nvSpPr>
          <p:cNvPr id="18" name="Content Placeholder">
            <a:extLst>
              <a:ext uri="{FF2B5EF4-FFF2-40B4-BE49-F238E27FC236}">
                <a16:creationId xmlns:a16="http://schemas.microsoft.com/office/drawing/2014/main" id="{8656494B-5BA3-4A4C-8B93-EE9F7A714896}"/>
              </a:ext>
            </a:extLst>
          </p:cNvPr>
          <p:cNvSpPr>
            <a:spLocks noGrp="1"/>
          </p:cNvSpPr>
          <p:nvPr>
            <p:ph sz="quarter" idx="10"/>
          </p:nvPr>
        </p:nvSpPr>
        <p:spPr>
          <a:xfrm>
            <a:off x="289648" y="1310733"/>
            <a:ext cx="11621482" cy="4846085"/>
          </a:xfrm>
          <a:prstGeom prst="rect">
            <a:avLst/>
          </a:prstGeom>
        </p:spPr>
        <p:txBody>
          <a:bodyPr/>
          <a:lstStyle>
            <a:lvl1pPr>
              <a:defRPr sz="2911">
                <a:solidFill>
                  <a:schemeClr val="bg1"/>
                </a:solidFill>
              </a:defRPr>
            </a:lvl1pPr>
            <a:lvl2pPr>
              <a:defRPr sz="2668">
                <a:solidFill>
                  <a:schemeClr val="bg1"/>
                </a:solidFill>
              </a:defRPr>
            </a:lvl2pPr>
            <a:lvl3pPr>
              <a:defRPr sz="2426">
                <a:solidFill>
                  <a:schemeClr val="bg1"/>
                </a:solidFill>
              </a:defRPr>
            </a:lvl3pPr>
            <a:lvl4pPr>
              <a:defRPr sz="2183">
                <a:solidFill>
                  <a:schemeClr val="bg1"/>
                </a:solidFill>
              </a:defRPr>
            </a:lvl4pPr>
            <a:lvl5pPr>
              <a:defRPr sz="2183">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p:cNvSpPr>
            <a:spLocks noGrp="1"/>
          </p:cNvSpPr>
          <p:nvPr>
            <p:ph type="title"/>
          </p:nvPr>
        </p:nvSpPr>
        <p:spPr>
          <a:xfrm>
            <a:off x="273415" y="261779"/>
            <a:ext cx="11071656" cy="769873"/>
          </a:xfrm>
        </p:spPr>
        <p:txBody>
          <a:bodyPr lIns="0" tIns="0" rIns="0" bIns="0"/>
          <a:lstStyle>
            <a:lvl1pPr>
              <a:defRPr sz="5003" b="0" i="0" cap="all" baseline="0">
                <a:solidFill>
                  <a:schemeClr val="bg1"/>
                </a:solidFill>
                <a:latin typeface="League Gothic"/>
                <a:cs typeface="League Gothic"/>
              </a:defRPr>
            </a:lvl1pPr>
          </a:lstStyle>
          <a:p>
            <a:r>
              <a:rPr lang="en-US"/>
              <a:t>Click to edit Master title style</a:t>
            </a:r>
            <a:endParaRPr/>
          </a:p>
        </p:txBody>
      </p:sp>
    </p:spTree>
    <p:extLst>
      <p:ext uri="{BB962C8B-B14F-4D97-AF65-F5344CB8AC3E}">
        <p14:creationId xmlns:p14="http://schemas.microsoft.com/office/powerpoint/2010/main" val="138144209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itle Slide - Yellow">
    <p:bg>
      <p:bgPr>
        <a:solidFill>
          <a:schemeClr val="accent1"/>
        </a:solidFill>
        <a:effectLst/>
      </p:bgPr>
    </p:bg>
    <p:spTree>
      <p:nvGrpSpPr>
        <p:cNvPr id="1" name=""/>
        <p:cNvGrpSpPr/>
        <p:nvPr/>
      </p:nvGrpSpPr>
      <p:grpSpPr>
        <a:xfrm>
          <a:off x="0" y="0"/>
          <a:ext cx="0" cy="0"/>
          <a:chOff x="0" y="0"/>
          <a:chExt cx="0" cy="0"/>
        </a:xfrm>
      </p:grpSpPr>
      <p:sp>
        <p:nvSpPr>
          <p:cNvPr id="18" name="Logo White">
            <a:extLst>
              <a:ext uri="{FF2B5EF4-FFF2-40B4-BE49-F238E27FC236}">
                <a16:creationId xmlns:a16="http://schemas.microsoft.com/office/drawing/2014/main" id="{7BD64A10-A88B-4F94-8164-0E067BF6E7DF}"/>
              </a:ext>
            </a:extLst>
          </p:cNvPr>
          <p:cNvSpPr/>
          <p:nvPr userDrawn="1"/>
        </p:nvSpPr>
        <p:spPr>
          <a:xfrm>
            <a:off x="0" y="3355"/>
            <a:ext cx="5771402" cy="6854163"/>
          </a:xfrm>
          <a:prstGeom prst="rect">
            <a:avLst/>
          </a:prstGeom>
          <a:blipFill>
            <a:blip r:embed="rId2" cstate="print"/>
            <a:stretch>
              <a:fillRect/>
            </a:stretch>
          </a:blipFill>
        </p:spPr>
        <p:txBody>
          <a:bodyPr wrap="square" lIns="0" tIns="0" rIns="0" bIns="0" rtlCol="0"/>
          <a:lstStyle/>
          <a:p>
            <a:endParaRPr sz="1092"/>
          </a:p>
        </p:txBody>
      </p:sp>
      <p:pic>
        <p:nvPicPr>
          <p:cNvPr id="4" name="Logo Deep Blue">
            <a:extLst>
              <a:ext uri="{FF2B5EF4-FFF2-40B4-BE49-F238E27FC236}">
                <a16:creationId xmlns:a16="http://schemas.microsoft.com/office/drawing/2014/main" id="{6DDFDE0B-1876-4008-AE0E-AE857217A802}"/>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1179363" y="355573"/>
            <a:ext cx="1009932" cy="1064627"/>
          </a:xfrm>
          <a:prstGeom prst="rect">
            <a:avLst/>
          </a:prstGeom>
        </p:spPr>
      </p:pic>
      <p:sp>
        <p:nvSpPr>
          <p:cNvPr id="15" name="Subtitle">
            <a:extLst>
              <a:ext uri="{FF2B5EF4-FFF2-40B4-BE49-F238E27FC236}">
                <a16:creationId xmlns:a16="http://schemas.microsoft.com/office/drawing/2014/main" id="{A264DBE8-3DBD-47C7-9CE7-C46990A12ACC}"/>
              </a:ext>
            </a:extLst>
          </p:cNvPr>
          <p:cNvSpPr>
            <a:spLocks noGrp="1"/>
          </p:cNvSpPr>
          <p:nvPr>
            <p:ph type="subTitle" idx="4"/>
          </p:nvPr>
        </p:nvSpPr>
        <p:spPr>
          <a:xfrm>
            <a:off x="6403406" y="5175860"/>
            <a:ext cx="5265242" cy="261290"/>
          </a:xfrm>
          <a:prstGeom prst="rect">
            <a:avLst/>
          </a:prstGeom>
        </p:spPr>
        <p:txBody>
          <a:bodyPr wrap="square" lIns="0" tIns="0" rIns="0" bIns="0">
            <a:spAutoFit/>
          </a:bodyPr>
          <a:lstStyle>
            <a:lvl1pPr>
              <a:defRPr sz="1698" b="1">
                <a:solidFill>
                  <a:schemeClr val="tx2"/>
                </a:solidFill>
              </a:defRPr>
            </a:lvl1pPr>
          </a:lstStyle>
          <a:p>
            <a:r>
              <a:rPr lang="en-US"/>
              <a:t>Click to edit Master subtitle style</a:t>
            </a:r>
            <a:endParaRPr/>
          </a:p>
        </p:txBody>
      </p:sp>
      <p:sp>
        <p:nvSpPr>
          <p:cNvPr id="2" name="Title">
            <a:extLst>
              <a:ext uri="{FF2B5EF4-FFF2-40B4-BE49-F238E27FC236}">
                <a16:creationId xmlns:a16="http://schemas.microsoft.com/office/drawing/2014/main" id="{099E8684-F6F8-4A34-8A2C-BA1CD09713D3}"/>
              </a:ext>
            </a:extLst>
          </p:cNvPr>
          <p:cNvSpPr>
            <a:spLocks noGrp="1"/>
          </p:cNvSpPr>
          <p:nvPr>
            <p:ph type="title" hasCustomPrompt="1"/>
          </p:nvPr>
        </p:nvSpPr>
        <p:spPr>
          <a:xfrm>
            <a:off x="6385336" y="2810169"/>
            <a:ext cx="5265242" cy="2146314"/>
          </a:xfrm>
        </p:spPr>
        <p:txBody>
          <a:bodyPr anchor="b"/>
          <a:lstStyle>
            <a:lvl1pPr>
              <a:defRPr sz="6974" cap="all" baseline="0">
                <a:solidFill>
                  <a:schemeClr val="tx2"/>
                </a:solidFill>
              </a:defRPr>
            </a:lvl1pPr>
          </a:lstStyle>
          <a:p>
            <a:r>
              <a:rPr lang="en-US"/>
              <a:t>CLICK TO EDIT MASTER TITLE STYLE</a:t>
            </a:r>
          </a:p>
        </p:txBody>
      </p:sp>
    </p:spTree>
    <p:extLst>
      <p:ext uri="{BB962C8B-B14F-4D97-AF65-F5344CB8AC3E}">
        <p14:creationId xmlns:p14="http://schemas.microsoft.com/office/powerpoint/2010/main" val="55394927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1_Section Slide">
    <p:bg>
      <p:bgPr>
        <a:solidFill>
          <a:schemeClr val="accent1"/>
        </a:solidFill>
        <a:effectLst/>
      </p:bgPr>
    </p:bg>
    <p:spTree>
      <p:nvGrpSpPr>
        <p:cNvPr id="1" name=""/>
        <p:cNvGrpSpPr/>
        <p:nvPr/>
      </p:nvGrpSpPr>
      <p:grpSpPr>
        <a:xfrm>
          <a:off x="0" y="0"/>
          <a:ext cx="0" cy="0"/>
          <a:chOff x="0" y="0"/>
          <a:chExt cx="0" cy="0"/>
        </a:xfrm>
      </p:grpSpPr>
      <p:pic>
        <p:nvPicPr>
          <p:cNvPr id="23" name="Logo White">
            <a:extLst>
              <a:ext uri="{FF2B5EF4-FFF2-40B4-BE49-F238E27FC236}">
                <a16:creationId xmlns:a16="http://schemas.microsoft.com/office/drawing/2014/main" id="{63465ECA-356A-4DBC-99F7-1D98C82528E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96" y="9627"/>
            <a:ext cx="5774589" cy="6858000"/>
          </a:xfrm>
          <a:prstGeom prst="rect">
            <a:avLst/>
          </a:prstGeom>
        </p:spPr>
      </p:pic>
      <p:pic>
        <p:nvPicPr>
          <p:cNvPr id="19" name="Logo Deep Blue">
            <a:extLst>
              <a:ext uri="{FF2B5EF4-FFF2-40B4-BE49-F238E27FC236}">
                <a16:creationId xmlns:a16="http://schemas.microsoft.com/office/drawing/2014/main" id="{09DEA373-9ECC-4E81-A442-7895A9C2D48E}"/>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11484356" y="349330"/>
            <a:ext cx="710109" cy="748566"/>
          </a:xfrm>
          <a:prstGeom prst="rect">
            <a:avLst/>
          </a:prstGeom>
        </p:spPr>
      </p:pic>
      <p:sp>
        <p:nvSpPr>
          <p:cNvPr id="27" name="Placeholder - Slide Number">
            <a:extLst>
              <a:ext uri="{FF2B5EF4-FFF2-40B4-BE49-F238E27FC236}">
                <a16:creationId xmlns:a16="http://schemas.microsoft.com/office/drawing/2014/main" id="{C2091B66-1A16-4E18-AC44-1F5E754E98DB}"/>
              </a:ext>
            </a:extLst>
          </p:cNvPr>
          <p:cNvSpPr>
            <a:spLocks noGrp="1"/>
          </p:cNvSpPr>
          <p:nvPr>
            <p:ph type="sldNum" sz="quarter" idx="12"/>
          </p:nvPr>
        </p:nvSpPr>
        <p:spPr>
          <a:xfrm>
            <a:off x="8778241" y="6377941"/>
            <a:ext cx="2804160" cy="276999"/>
          </a:xfrm>
          <a:prstGeom prst="rect">
            <a:avLst/>
          </a:prstGeom>
        </p:spPr>
        <p:txBody>
          <a:bodyPr/>
          <a:lstStyle/>
          <a:p>
            <a:fld id="{B6F15528-21DE-4FAA-801E-634DDDAF4B2B}" type="slidenum">
              <a:rPr lang="en-US" smtClean="0"/>
              <a:t>‹#›</a:t>
            </a:fld>
            <a:endParaRPr lang="en-US"/>
          </a:p>
        </p:txBody>
      </p:sp>
      <p:sp>
        <p:nvSpPr>
          <p:cNvPr id="3" name="Placeholder - Footer">
            <a:extLst>
              <a:ext uri="{FF2B5EF4-FFF2-40B4-BE49-F238E27FC236}">
                <a16:creationId xmlns:a16="http://schemas.microsoft.com/office/drawing/2014/main" id="{751A8A0D-DE7C-4DCF-B62C-DE567738671C}"/>
              </a:ext>
            </a:extLst>
          </p:cNvPr>
          <p:cNvSpPr>
            <a:spLocks noGrp="1"/>
          </p:cNvSpPr>
          <p:nvPr>
            <p:ph type="ftr" sz="quarter" idx="10"/>
          </p:nvPr>
        </p:nvSpPr>
        <p:spPr/>
        <p:txBody>
          <a:bodyPr/>
          <a:lstStyle/>
          <a:p>
            <a:r>
              <a:rPr lang="en-US" dirty="0"/>
              <a:t>© 2021 United Way of Greater Cleveland</a:t>
            </a:r>
          </a:p>
        </p:txBody>
      </p:sp>
      <p:sp>
        <p:nvSpPr>
          <p:cNvPr id="21" name="Placeholder - Date">
            <a:extLst>
              <a:ext uri="{FF2B5EF4-FFF2-40B4-BE49-F238E27FC236}">
                <a16:creationId xmlns:a16="http://schemas.microsoft.com/office/drawing/2014/main" id="{FD48E56D-146E-487C-B944-8B9503BC69F2}"/>
              </a:ext>
            </a:extLst>
          </p:cNvPr>
          <p:cNvSpPr>
            <a:spLocks noGrp="1"/>
          </p:cNvSpPr>
          <p:nvPr>
            <p:ph type="dt" sz="half" idx="6"/>
          </p:nvPr>
        </p:nvSpPr>
        <p:spPr>
          <a:xfrm>
            <a:off x="609600" y="6377941"/>
            <a:ext cx="2804160" cy="167972"/>
          </a:xfrm>
          <a:prstGeom prst="rect">
            <a:avLst/>
          </a:prstGeom>
        </p:spPr>
        <p:txBody>
          <a:bodyPr lIns="0" tIns="0" rIns="0" bIns="0"/>
          <a:lstStyle>
            <a:lvl1pPr algn="l">
              <a:defRPr>
                <a:solidFill>
                  <a:schemeClr val="tx2"/>
                </a:solidFill>
              </a:defRPr>
            </a:lvl1pPr>
          </a:lstStyle>
          <a:p>
            <a:fld id="{3F041E2C-E41E-47A8-87D7-A737758B4FE9}" type="datetime1">
              <a:rPr lang="en-US" smtClean="0"/>
              <a:t>9/30/2021</a:t>
            </a:fld>
            <a:endParaRPr lang="en-US"/>
          </a:p>
        </p:txBody>
      </p:sp>
      <p:sp>
        <p:nvSpPr>
          <p:cNvPr id="2" name="Title">
            <a:extLst>
              <a:ext uri="{FF2B5EF4-FFF2-40B4-BE49-F238E27FC236}">
                <a16:creationId xmlns:a16="http://schemas.microsoft.com/office/drawing/2014/main" id="{379309B3-7C6F-4AAA-BAD6-8CDB1D806383}"/>
              </a:ext>
            </a:extLst>
          </p:cNvPr>
          <p:cNvSpPr>
            <a:spLocks noGrp="1"/>
          </p:cNvSpPr>
          <p:nvPr>
            <p:ph type="title" hasCustomPrompt="1"/>
          </p:nvPr>
        </p:nvSpPr>
        <p:spPr>
          <a:xfrm>
            <a:off x="924195" y="2687593"/>
            <a:ext cx="8914895" cy="3359448"/>
          </a:xfrm>
        </p:spPr>
        <p:txBody>
          <a:bodyPr/>
          <a:lstStyle>
            <a:lvl1pPr>
              <a:defRPr sz="10915" cap="all" baseline="0">
                <a:solidFill>
                  <a:schemeClr val="tx2"/>
                </a:solidFill>
              </a:defRPr>
            </a:lvl1pPr>
          </a:lstStyle>
          <a:p>
            <a:r>
              <a:rPr lang="en-US"/>
              <a:t>CLICK TO EDIT MASTER TITLE STYLE</a:t>
            </a:r>
          </a:p>
        </p:txBody>
      </p:sp>
    </p:spTree>
    <p:extLst>
      <p:ext uri="{BB962C8B-B14F-4D97-AF65-F5344CB8AC3E}">
        <p14:creationId xmlns:p14="http://schemas.microsoft.com/office/powerpoint/2010/main" val="77541914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2_Title and Content">
    <p:bg>
      <p:bgPr>
        <a:solidFill>
          <a:schemeClr val="accent1"/>
        </a:solidFill>
        <a:effectLst/>
      </p:bgPr>
    </p:bg>
    <p:spTree>
      <p:nvGrpSpPr>
        <p:cNvPr id="1" name=""/>
        <p:cNvGrpSpPr/>
        <p:nvPr/>
      </p:nvGrpSpPr>
      <p:grpSpPr>
        <a:xfrm>
          <a:off x="0" y="0"/>
          <a:ext cx="0" cy="0"/>
          <a:chOff x="0" y="0"/>
          <a:chExt cx="0" cy="0"/>
        </a:xfrm>
      </p:grpSpPr>
      <p:grpSp>
        <p:nvGrpSpPr>
          <p:cNvPr id="7" name="Logo Deep Blue">
            <a:extLst>
              <a:ext uri="{FF2B5EF4-FFF2-40B4-BE49-F238E27FC236}">
                <a16:creationId xmlns:a16="http://schemas.microsoft.com/office/drawing/2014/main" id="{96390122-1611-4C95-8B0A-6FCB60BE1D5E}"/>
              </a:ext>
            </a:extLst>
          </p:cNvPr>
          <p:cNvGrpSpPr/>
          <p:nvPr userDrawn="1"/>
        </p:nvGrpSpPr>
        <p:grpSpPr>
          <a:xfrm>
            <a:off x="11459357" y="355575"/>
            <a:ext cx="732910" cy="740898"/>
            <a:chOff x="18896003" y="586369"/>
            <a:chExt cx="1208538" cy="1221796"/>
          </a:xfrm>
        </p:grpSpPr>
        <p:sp>
          <p:nvSpPr>
            <p:cNvPr id="8" name="object 19">
              <a:extLst>
                <a:ext uri="{FF2B5EF4-FFF2-40B4-BE49-F238E27FC236}">
                  <a16:creationId xmlns:a16="http://schemas.microsoft.com/office/drawing/2014/main" id="{2D0E4397-FFD9-46F5-86A5-9671CAFDB4FB}"/>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chemeClr val="tx2"/>
            </a:solidFill>
          </p:spPr>
          <p:txBody>
            <a:bodyPr wrap="square" lIns="0" tIns="0" rIns="0" bIns="0" rtlCol="0"/>
            <a:lstStyle/>
            <a:p>
              <a:endParaRPr sz="1092"/>
            </a:p>
          </p:txBody>
        </p:sp>
        <p:sp>
          <p:nvSpPr>
            <p:cNvPr id="9" name="object 20">
              <a:extLst>
                <a:ext uri="{FF2B5EF4-FFF2-40B4-BE49-F238E27FC236}">
                  <a16:creationId xmlns:a16="http://schemas.microsoft.com/office/drawing/2014/main" id="{1DB199A6-31FC-4E6B-B8D1-115855036959}"/>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chemeClr val="tx2"/>
            </a:solidFill>
          </p:spPr>
          <p:txBody>
            <a:bodyPr wrap="square" lIns="0" tIns="0" rIns="0" bIns="0" rtlCol="0"/>
            <a:lstStyle/>
            <a:p>
              <a:endParaRPr sz="1092"/>
            </a:p>
          </p:txBody>
        </p:sp>
        <p:sp>
          <p:nvSpPr>
            <p:cNvPr id="10" name="object 21">
              <a:extLst>
                <a:ext uri="{FF2B5EF4-FFF2-40B4-BE49-F238E27FC236}">
                  <a16:creationId xmlns:a16="http://schemas.microsoft.com/office/drawing/2014/main" id="{97B2D835-1A0B-4536-A239-4C01CDD45751}"/>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a:p>
          </p:txBody>
        </p:sp>
        <p:sp>
          <p:nvSpPr>
            <p:cNvPr id="11" name="object 22">
              <a:extLst>
                <a:ext uri="{FF2B5EF4-FFF2-40B4-BE49-F238E27FC236}">
                  <a16:creationId xmlns:a16="http://schemas.microsoft.com/office/drawing/2014/main" id="{46E6A622-86BC-4F33-A43B-82EA07253A3F}"/>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a:p>
          </p:txBody>
        </p:sp>
        <p:sp>
          <p:nvSpPr>
            <p:cNvPr id="12" name="object 23">
              <a:extLst>
                <a:ext uri="{FF2B5EF4-FFF2-40B4-BE49-F238E27FC236}">
                  <a16:creationId xmlns:a16="http://schemas.microsoft.com/office/drawing/2014/main" id="{D9AD9C6F-E9F8-42E9-83E5-6F1176B0A27D}"/>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a:p>
          </p:txBody>
        </p:sp>
        <p:sp>
          <p:nvSpPr>
            <p:cNvPr id="13" name="object 24">
              <a:extLst>
                <a:ext uri="{FF2B5EF4-FFF2-40B4-BE49-F238E27FC236}">
                  <a16:creationId xmlns:a16="http://schemas.microsoft.com/office/drawing/2014/main" id="{C67227B3-EC84-4D84-A7AE-07CAC14345F0}"/>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a:p>
          </p:txBody>
        </p:sp>
        <p:sp>
          <p:nvSpPr>
            <p:cNvPr id="14" name="object 25">
              <a:extLst>
                <a:ext uri="{FF2B5EF4-FFF2-40B4-BE49-F238E27FC236}">
                  <a16:creationId xmlns:a16="http://schemas.microsoft.com/office/drawing/2014/main" id="{F5EF72E7-FE0E-41A2-B879-55D2E9B654F6}"/>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a:p>
          </p:txBody>
        </p:sp>
        <p:sp>
          <p:nvSpPr>
            <p:cNvPr id="15" name="object 26">
              <a:extLst>
                <a:ext uri="{FF2B5EF4-FFF2-40B4-BE49-F238E27FC236}">
                  <a16:creationId xmlns:a16="http://schemas.microsoft.com/office/drawing/2014/main" id="{A2CBA1C5-9531-4519-ADD0-B51E79195A8B}"/>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a:p>
          </p:txBody>
        </p:sp>
        <p:sp>
          <p:nvSpPr>
            <p:cNvPr id="16" name="object 27">
              <a:extLst>
                <a:ext uri="{FF2B5EF4-FFF2-40B4-BE49-F238E27FC236}">
                  <a16:creationId xmlns:a16="http://schemas.microsoft.com/office/drawing/2014/main" id="{5C2A5913-4205-4099-862A-976A3CB848EF}"/>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a:p>
          </p:txBody>
        </p:sp>
      </p:grpSp>
      <p:sp>
        <p:nvSpPr>
          <p:cNvPr id="6" name="Placeholder - Slide Number"/>
          <p:cNvSpPr>
            <a:spLocks noGrp="1"/>
          </p:cNvSpPr>
          <p:nvPr>
            <p:ph type="sldNum" sz="quarter" idx="7"/>
          </p:nvPr>
        </p:nvSpPr>
        <p:spPr>
          <a:xfrm>
            <a:off x="9117684" y="6377940"/>
            <a:ext cx="2804160" cy="276999"/>
          </a:xfrm>
          <a:prstGeom prst="rect">
            <a:avLst/>
          </a:prstGeom>
        </p:spPr>
        <p:txBody>
          <a:bodyPr lIns="0" tIns="0" rIns="0" bIns="0"/>
          <a:lstStyle>
            <a:lvl1pPr algn="r">
              <a:defRPr>
                <a:solidFill>
                  <a:schemeClr val="tx2"/>
                </a:solidFill>
              </a:defRPr>
            </a:lvl1pPr>
          </a:lstStyle>
          <a:p>
            <a:fld id="{B6F15528-21DE-4FAA-801E-634DDDAF4B2B}" type="slidenum">
              <a:rPr lang="en-US" smtClean="0"/>
              <a:pPr/>
              <a:t>‹#›</a:t>
            </a:fld>
            <a:endParaRPr lang="en-US"/>
          </a:p>
        </p:txBody>
      </p:sp>
      <p:sp>
        <p:nvSpPr>
          <p:cNvPr id="4" name="Placeholder - Footer"/>
          <p:cNvSpPr>
            <a:spLocks noGrp="1"/>
          </p:cNvSpPr>
          <p:nvPr>
            <p:ph type="ftr" sz="quarter" idx="5"/>
          </p:nvPr>
        </p:nvSpPr>
        <p:spPr>
          <a:xfrm>
            <a:off x="4151175" y="6377940"/>
            <a:ext cx="3901440" cy="553998"/>
          </a:xfrm>
          <a:prstGeom prst="rect">
            <a:avLst/>
          </a:prstGeom>
        </p:spPr>
        <p:txBody>
          <a:bodyPr lIns="0" tIns="0" rIns="0" bIns="0"/>
          <a:lstStyle>
            <a:lvl1pPr algn="ctr">
              <a:defRPr>
                <a:solidFill>
                  <a:schemeClr val="tx2"/>
                </a:solidFill>
              </a:defRPr>
            </a:lvl1pPr>
          </a:lstStyle>
          <a:p>
            <a:r>
              <a:rPr lang="en-US" dirty="0"/>
              <a:t>© 2021 United Way of Greater Cleveland</a:t>
            </a:r>
          </a:p>
        </p:txBody>
      </p:sp>
      <p:sp>
        <p:nvSpPr>
          <p:cNvPr id="5" name="Placeholder - Date"/>
          <p:cNvSpPr>
            <a:spLocks noGrp="1"/>
          </p:cNvSpPr>
          <p:nvPr>
            <p:ph type="dt" sz="half" idx="6"/>
          </p:nvPr>
        </p:nvSpPr>
        <p:spPr>
          <a:xfrm>
            <a:off x="281947" y="6377940"/>
            <a:ext cx="2804160" cy="167972"/>
          </a:xfrm>
          <a:prstGeom prst="rect">
            <a:avLst/>
          </a:prstGeom>
        </p:spPr>
        <p:txBody>
          <a:bodyPr lIns="0" tIns="0" rIns="0" bIns="0"/>
          <a:lstStyle>
            <a:lvl1pPr algn="l">
              <a:defRPr>
                <a:solidFill>
                  <a:schemeClr val="tx2"/>
                </a:solidFill>
              </a:defRPr>
            </a:lvl1pPr>
          </a:lstStyle>
          <a:p>
            <a:fld id="{77C7C144-6FF7-4E53-9BC4-F6A754C4F358}" type="datetime1">
              <a:rPr lang="en-US" smtClean="0"/>
              <a:t>9/30/2021</a:t>
            </a:fld>
            <a:endParaRPr lang="en-US"/>
          </a:p>
        </p:txBody>
      </p:sp>
      <p:sp>
        <p:nvSpPr>
          <p:cNvPr id="18" name="Content Placeholder">
            <a:extLst>
              <a:ext uri="{FF2B5EF4-FFF2-40B4-BE49-F238E27FC236}">
                <a16:creationId xmlns:a16="http://schemas.microsoft.com/office/drawing/2014/main" id="{8656494B-5BA3-4A4C-8B93-EE9F7A714896}"/>
              </a:ext>
            </a:extLst>
          </p:cNvPr>
          <p:cNvSpPr>
            <a:spLocks noGrp="1"/>
          </p:cNvSpPr>
          <p:nvPr>
            <p:ph sz="quarter" idx="10"/>
          </p:nvPr>
        </p:nvSpPr>
        <p:spPr>
          <a:xfrm>
            <a:off x="289648" y="1310733"/>
            <a:ext cx="11621482" cy="4846085"/>
          </a:xfrm>
          <a:prstGeom prst="rect">
            <a:avLst/>
          </a:prstGeom>
        </p:spPr>
        <p:txBody>
          <a:bodyPr/>
          <a:lstStyle>
            <a:lvl1pPr>
              <a:defRPr sz="2911">
                <a:solidFill>
                  <a:schemeClr val="tx2"/>
                </a:solidFill>
              </a:defRPr>
            </a:lvl1pPr>
            <a:lvl2pPr>
              <a:defRPr sz="2668">
                <a:solidFill>
                  <a:schemeClr val="tx2"/>
                </a:solidFill>
              </a:defRPr>
            </a:lvl2pPr>
            <a:lvl3pPr>
              <a:defRPr sz="2426">
                <a:solidFill>
                  <a:schemeClr val="tx2"/>
                </a:solidFill>
              </a:defRPr>
            </a:lvl3pPr>
            <a:lvl4pPr>
              <a:defRPr sz="2183">
                <a:solidFill>
                  <a:schemeClr val="tx2"/>
                </a:solidFill>
              </a:defRPr>
            </a:lvl4pPr>
            <a:lvl5pPr>
              <a:defRPr sz="2183">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p:cNvSpPr>
            <a:spLocks noGrp="1"/>
          </p:cNvSpPr>
          <p:nvPr>
            <p:ph type="title"/>
          </p:nvPr>
        </p:nvSpPr>
        <p:spPr>
          <a:xfrm>
            <a:off x="273415" y="261779"/>
            <a:ext cx="11071656" cy="769873"/>
          </a:xfrm>
        </p:spPr>
        <p:txBody>
          <a:bodyPr lIns="0" tIns="0" rIns="0" bIns="0"/>
          <a:lstStyle>
            <a:lvl1pPr>
              <a:defRPr sz="5003" b="0" i="0" cap="all" baseline="0">
                <a:solidFill>
                  <a:schemeClr val="tx2"/>
                </a:solidFill>
                <a:latin typeface="League Gothic"/>
                <a:cs typeface="League Gothic"/>
              </a:defRPr>
            </a:lvl1pPr>
          </a:lstStyle>
          <a:p>
            <a:r>
              <a:rPr lang="en-US"/>
              <a:t>Click to edit Master title style</a:t>
            </a:r>
            <a:endParaRPr/>
          </a:p>
        </p:txBody>
      </p:sp>
    </p:spTree>
    <p:extLst>
      <p:ext uri="{BB962C8B-B14F-4D97-AF65-F5344CB8AC3E}">
        <p14:creationId xmlns:p14="http://schemas.microsoft.com/office/powerpoint/2010/main" val="217726696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Title Slide - Blue">
    <p:bg>
      <p:bgPr>
        <a:solidFill>
          <a:schemeClr val="bg1"/>
        </a:solidFill>
        <a:effectLst/>
      </p:bgPr>
    </p:bg>
    <p:spTree>
      <p:nvGrpSpPr>
        <p:cNvPr id="1" name=""/>
        <p:cNvGrpSpPr/>
        <p:nvPr/>
      </p:nvGrpSpPr>
      <p:grpSpPr>
        <a:xfrm>
          <a:off x="0" y="0"/>
          <a:ext cx="0" cy="0"/>
          <a:chOff x="0" y="0"/>
          <a:chExt cx="0" cy="0"/>
        </a:xfrm>
      </p:grpSpPr>
      <p:sp>
        <p:nvSpPr>
          <p:cNvPr id="18" name="Logo White">
            <a:extLst>
              <a:ext uri="{FF2B5EF4-FFF2-40B4-BE49-F238E27FC236}">
                <a16:creationId xmlns:a16="http://schemas.microsoft.com/office/drawing/2014/main" id="{7BD64A10-A88B-4F94-8164-0E067BF6E7DF}"/>
              </a:ext>
            </a:extLst>
          </p:cNvPr>
          <p:cNvSpPr/>
          <p:nvPr userDrawn="1"/>
        </p:nvSpPr>
        <p:spPr>
          <a:xfrm>
            <a:off x="0" y="3355"/>
            <a:ext cx="5771402" cy="6854163"/>
          </a:xfrm>
          <a:prstGeom prst="rect">
            <a:avLst/>
          </a:prstGeom>
          <a:blipFill>
            <a:blip r:embed="rId2" cstate="print">
              <a:duotone>
                <a:prstClr val="black"/>
                <a:schemeClr val="accent4">
                  <a:tint val="45000"/>
                  <a:satMod val="400000"/>
                </a:schemeClr>
              </a:duotone>
            </a:blip>
            <a:stretch>
              <a:fillRect/>
            </a:stretch>
          </a:blipFill>
        </p:spPr>
        <p:txBody>
          <a:bodyPr wrap="square" lIns="0" tIns="0" rIns="0" bIns="0" rtlCol="0"/>
          <a:lstStyle/>
          <a:p>
            <a:endParaRPr sz="1092"/>
          </a:p>
        </p:txBody>
      </p:sp>
      <p:grpSp>
        <p:nvGrpSpPr>
          <p:cNvPr id="19" name="Logo Tangerine">
            <a:extLst>
              <a:ext uri="{FF2B5EF4-FFF2-40B4-BE49-F238E27FC236}">
                <a16:creationId xmlns:a16="http://schemas.microsoft.com/office/drawing/2014/main" id="{6813BF7B-2CAB-4616-AA5A-73B0CF156EAB}"/>
              </a:ext>
            </a:extLst>
          </p:cNvPr>
          <p:cNvGrpSpPr/>
          <p:nvPr userDrawn="1"/>
        </p:nvGrpSpPr>
        <p:grpSpPr>
          <a:xfrm>
            <a:off x="11179209" y="355574"/>
            <a:ext cx="1013147" cy="1066787"/>
            <a:chOff x="18944407" y="586369"/>
            <a:chExt cx="1160280" cy="1221796"/>
          </a:xfrm>
        </p:grpSpPr>
        <p:sp>
          <p:nvSpPr>
            <p:cNvPr id="20" name="object 11">
              <a:extLst>
                <a:ext uri="{FF2B5EF4-FFF2-40B4-BE49-F238E27FC236}">
                  <a16:creationId xmlns:a16="http://schemas.microsoft.com/office/drawing/2014/main" id="{22500ED8-463A-4074-80BD-96E0C8462865}"/>
                </a:ext>
              </a:extLst>
            </p:cNvPr>
            <p:cNvSpPr/>
            <p:nvPr/>
          </p:nvSpPr>
          <p:spPr>
            <a:xfrm>
              <a:off x="18944407"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a:p>
          </p:txBody>
        </p:sp>
        <p:sp>
          <p:nvSpPr>
            <p:cNvPr id="21" name="object 12">
              <a:extLst>
                <a:ext uri="{FF2B5EF4-FFF2-40B4-BE49-F238E27FC236}">
                  <a16:creationId xmlns:a16="http://schemas.microsoft.com/office/drawing/2014/main" id="{A5092562-1A42-4CB7-8476-8E5CACEF01EF}"/>
                </a:ext>
              </a:extLst>
            </p:cNvPr>
            <p:cNvSpPr/>
            <p:nvPr/>
          </p:nvSpPr>
          <p:spPr>
            <a:xfrm>
              <a:off x="18944542" y="586369"/>
              <a:ext cx="1160145" cy="1040765"/>
            </a:xfrm>
            <a:custGeom>
              <a:avLst/>
              <a:gdLst/>
              <a:ahLst/>
              <a:cxnLst/>
              <a:rect l="l" t="t" r="r" b="b"/>
              <a:pathLst>
                <a:path w="1160144" h="1040764">
                  <a:moveTo>
                    <a:pt x="0" y="1040251"/>
                  </a:moveTo>
                  <a:lnTo>
                    <a:pt x="1159545" y="1040251"/>
                  </a:lnTo>
                  <a:lnTo>
                    <a:pt x="1159545" y="0"/>
                  </a:lnTo>
                  <a:lnTo>
                    <a:pt x="0" y="0"/>
                  </a:lnTo>
                  <a:lnTo>
                    <a:pt x="0" y="1040251"/>
                  </a:lnTo>
                  <a:close/>
                </a:path>
              </a:pathLst>
            </a:custGeom>
            <a:solidFill>
              <a:srgbClr val="FF5600"/>
            </a:solidFill>
          </p:spPr>
          <p:txBody>
            <a:bodyPr wrap="square" lIns="0" tIns="0" rIns="0" bIns="0" rtlCol="0"/>
            <a:lstStyle/>
            <a:p>
              <a:endParaRPr sz="1092"/>
            </a:p>
          </p:txBody>
        </p:sp>
        <p:sp>
          <p:nvSpPr>
            <p:cNvPr id="22" name="object 13">
              <a:extLst>
                <a:ext uri="{FF2B5EF4-FFF2-40B4-BE49-F238E27FC236}">
                  <a16:creationId xmlns:a16="http://schemas.microsoft.com/office/drawing/2014/main" id="{B66D37EA-D7F6-43D6-B65C-2A9C7FF2A21B}"/>
                </a:ext>
              </a:extLst>
            </p:cNvPr>
            <p:cNvSpPr/>
            <p:nvPr/>
          </p:nvSpPr>
          <p:spPr>
            <a:xfrm>
              <a:off x="19240417"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a:p>
          </p:txBody>
        </p:sp>
        <p:sp>
          <p:nvSpPr>
            <p:cNvPr id="23" name="object 14">
              <a:extLst>
                <a:ext uri="{FF2B5EF4-FFF2-40B4-BE49-F238E27FC236}">
                  <a16:creationId xmlns:a16="http://schemas.microsoft.com/office/drawing/2014/main" id="{E5D17A94-C171-468C-8EEB-6912C3DD4578}"/>
                </a:ext>
              </a:extLst>
            </p:cNvPr>
            <p:cNvSpPr/>
            <p:nvPr/>
          </p:nvSpPr>
          <p:spPr>
            <a:xfrm>
              <a:off x="19177661"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a:p>
          </p:txBody>
        </p:sp>
        <p:sp>
          <p:nvSpPr>
            <p:cNvPr id="24" name="object 15">
              <a:extLst>
                <a:ext uri="{FF2B5EF4-FFF2-40B4-BE49-F238E27FC236}">
                  <a16:creationId xmlns:a16="http://schemas.microsoft.com/office/drawing/2014/main" id="{E3E6B953-E374-48E2-BA0C-DB243FEECC99}"/>
                </a:ext>
              </a:extLst>
            </p:cNvPr>
            <p:cNvSpPr/>
            <p:nvPr/>
          </p:nvSpPr>
          <p:spPr>
            <a:xfrm>
              <a:off x="19091848"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43"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a:p>
          </p:txBody>
        </p:sp>
        <p:sp>
          <p:nvSpPr>
            <p:cNvPr id="25" name="object 16">
              <a:extLst>
                <a:ext uri="{FF2B5EF4-FFF2-40B4-BE49-F238E27FC236}">
                  <a16:creationId xmlns:a16="http://schemas.microsoft.com/office/drawing/2014/main" id="{8BA50A72-95E4-4153-AEEB-CBF7A38B7DA7}"/>
                </a:ext>
              </a:extLst>
            </p:cNvPr>
            <p:cNvSpPr/>
            <p:nvPr/>
          </p:nvSpPr>
          <p:spPr>
            <a:xfrm>
              <a:off x="19425063" y="948387"/>
              <a:ext cx="79861" cy="80008"/>
            </a:xfrm>
            <a:prstGeom prst="rect">
              <a:avLst/>
            </a:prstGeom>
            <a:blipFill>
              <a:blip r:embed="rId3" cstate="print"/>
              <a:stretch>
                <a:fillRect/>
              </a:stretch>
            </a:blipFill>
          </p:spPr>
          <p:txBody>
            <a:bodyPr wrap="square" lIns="0" tIns="0" rIns="0" bIns="0" rtlCol="0"/>
            <a:lstStyle/>
            <a:p>
              <a:endParaRPr sz="1092"/>
            </a:p>
          </p:txBody>
        </p:sp>
        <p:sp>
          <p:nvSpPr>
            <p:cNvPr id="26" name="object 17">
              <a:extLst>
                <a:ext uri="{FF2B5EF4-FFF2-40B4-BE49-F238E27FC236}">
                  <a16:creationId xmlns:a16="http://schemas.microsoft.com/office/drawing/2014/main" id="{0ECF6336-21F2-4FAA-A512-20915340C8A6}"/>
                </a:ext>
              </a:extLst>
            </p:cNvPr>
            <p:cNvSpPr/>
            <p:nvPr/>
          </p:nvSpPr>
          <p:spPr>
            <a:xfrm>
              <a:off x="19332159"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115211" y="80301"/>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a:p>
          </p:txBody>
        </p:sp>
        <p:sp>
          <p:nvSpPr>
            <p:cNvPr id="27" name="object 18">
              <a:extLst>
                <a:ext uri="{FF2B5EF4-FFF2-40B4-BE49-F238E27FC236}">
                  <a16:creationId xmlns:a16="http://schemas.microsoft.com/office/drawing/2014/main" id="{F71244A0-EFA2-4C07-9A22-6C023F5373F2}"/>
                </a:ext>
              </a:extLst>
            </p:cNvPr>
            <p:cNvSpPr/>
            <p:nvPr/>
          </p:nvSpPr>
          <p:spPr>
            <a:xfrm>
              <a:off x="19144694"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197" y="73381"/>
                  </a:lnTo>
                  <a:lnTo>
                    <a:pt x="294735" y="58807"/>
                  </a:lnTo>
                  <a:lnTo>
                    <a:pt x="270286" y="42138"/>
                  </a:lnTo>
                  <a:lnTo>
                    <a:pt x="244978" y="26440"/>
                  </a:lnTo>
                  <a:lnTo>
                    <a:pt x="207544" y="9883"/>
                  </a:lnTo>
                  <a:lnTo>
                    <a:pt x="174507" y="1751"/>
                  </a:lnTo>
                  <a:lnTo>
                    <a:pt x="145717" y="14"/>
                  </a:lnTo>
                  <a:close/>
                </a:path>
                <a:path w="641984" h="267334">
                  <a:moveTo>
                    <a:pt x="429241" y="0"/>
                  </a:moveTo>
                  <a:lnTo>
                    <a:pt x="414376" y="3174"/>
                  </a:lnTo>
                  <a:lnTo>
                    <a:pt x="397905" y="13860"/>
                  </a:lnTo>
                  <a:lnTo>
                    <a:pt x="357307"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9" y="47773"/>
                  </a:lnTo>
                  <a:lnTo>
                    <a:pt x="494296" y="57343"/>
                  </a:lnTo>
                  <a:lnTo>
                    <a:pt x="485955"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a:p>
          </p:txBody>
        </p:sp>
        <p:sp>
          <p:nvSpPr>
            <p:cNvPr id="28" name="object 19">
              <a:extLst>
                <a:ext uri="{FF2B5EF4-FFF2-40B4-BE49-F238E27FC236}">
                  <a16:creationId xmlns:a16="http://schemas.microsoft.com/office/drawing/2014/main" id="{5DCE6C86-27AA-49CF-87E6-5F4B848DBB22}"/>
                </a:ext>
              </a:extLst>
            </p:cNvPr>
            <p:cNvSpPr/>
            <p:nvPr/>
          </p:nvSpPr>
          <p:spPr>
            <a:xfrm>
              <a:off x="19829786" y="1494505"/>
              <a:ext cx="59690" cy="59690"/>
            </a:xfrm>
            <a:custGeom>
              <a:avLst/>
              <a:gdLst/>
              <a:ahLst/>
              <a:cxnLst/>
              <a:rect l="l" t="t" r="r" b="b"/>
              <a:pathLst>
                <a:path w="59690" h="59690">
                  <a:moveTo>
                    <a:pt x="37998" y="0"/>
                  </a:moveTo>
                  <a:lnTo>
                    <a:pt x="21528" y="0"/>
                  </a:lnTo>
                  <a:lnTo>
                    <a:pt x="14523" y="2900"/>
                  </a:lnTo>
                  <a:lnTo>
                    <a:pt x="2900" y="14523"/>
                  </a:lnTo>
                  <a:lnTo>
                    <a:pt x="8" y="21507"/>
                  </a:lnTo>
                  <a:lnTo>
                    <a:pt x="0" y="38030"/>
                  </a:lnTo>
                  <a:lnTo>
                    <a:pt x="2879" y="45087"/>
                  </a:lnTo>
                  <a:lnTo>
                    <a:pt x="1443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06" y="13287"/>
                  </a:lnTo>
                  <a:lnTo>
                    <a:pt x="17706" y="46030"/>
                  </a:lnTo>
                  <a:lnTo>
                    <a:pt x="23486" y="46030"/>
                  </a:lnTo>
                  <a:lnTo>
                    <a:pt x="23486" y="33150"/>
                  </a:lnTo>
                  <a:lnTo>
                    <a:pt x="40281"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1"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67" y="44291"/>
                  </a:lnTo>
                  <a:lnTo>
                    <a:pt x="42658" y="37443"/>
                  </a:lnTo>
                  <a:lnTo>
                    <a:pt x="42061" y="35758"/>
                  </a:lnTo>
                  <a:lnTo>
                    <a:pt x="40281"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a:p>
          </p:txBody>
        </p:sp>
      </p:grpSp>
      <p:sp>
        <p:nvSpPr>
          <p:cNvPr id="15" name="Subtitle">
            <a:extLst>
              <a:ext uri="{FF2B5EF4-FFF2-40B4-BE49-F238E27FC236}">
                <a16:creationId xmlns:a16="http://schemas.microsoft.com/office/drawing/2014/main" id="{A264DBE8-3DBD-47C7-9CE7-C46990A12ACC}"/>
              </a:ext>
            </a:extLst>
          </p:cNvPr>
          <p:cNvSpPr>
            <a:spLocks noGrp="1"/>
          </p:cNvSpPr>
          <p:nvPr>
            <p:ph type="subTitle" idx="4"/>
          </p:nvPr>
        </p:nvSpPr>
        <p:spPr>
          <a:xfrm>
            <a:off x="6403406" y="5175860"/>
            <a:ext cx="5265242" cy="261290"/>
          </a:xfrm>
          <a:prstGeom prst="rect">
            <a:avLst/>
          </a:prstGeom>
        </p:spPr>
        <p:txBody>
          <a:bodyPr wrap="square" lIns="0" tIns="0" rIns="0" bIns="0">
            <a:spAutoFit/>
          </a:bodyPr>
          <a:lstStyle>
            <a:lvl1pPr>
              <a:defRPr sz="1698" b="0">
                <a:solidFill>
                  <a:schemeClr val="tx2"/>
                </a:solidFill>
              </a:defRPr>
            </a:lvl1pPr>
          </a:lstStyle>
          <a:p>
            <a:r>
              <a:rPr lang="en-US"/>
              <a:t>Click to edit Master subtitle style</a:t>
            </a:r>
            <a:endParaRPr/>
          </a:p>
        </p:txBody>
      </p:sp>
      <p:sp>
        <p:nvSpPr>
          <p:cNvPr id="2" name="Title">
            <a:extLst>
              <a:ext uri="{FF2B5EF4-FFF2-40B4-BE49-F238E27FC236}">
                <a16:creationId xmlns:a16="http://schemas.microsoft.com/office/drawing/2014/main" id="{099E8684-F6F8-4A34-8A2C-BA1CD09713D3}"/>
              </a:ext>
            </a:extLst>
          </p:cNvPr>
          <p:cNvSpPr>
            <a:spLocks noGrp="1"/>
          </p:cNvSpPr>
          <p:nvPr>
            <p:ph type="title" hasCustomPrompt="1"/>
          </p:nvPr>
        </p:nvSpPr>
        <p:spPr>
          <a:xfrm>
            <a:off x="6385336" y="2810169"/>
            <a:ext cx="5265242" cy="2146314"/>
          </a:xfrm>
        </p:spPr>
        <p:txBody>
          <a:bodyPr anchor="b"/>
          <a:lstStyle>
            <a:lvl1pPr>
              <a:defRPr sz="6974" cap="all" baseline="0"/>
            </a:lvl1pPr>
          </a:lstStyle>
          <a:p>
            <a:r>
              <a:rPr lang="en-US"/>
              <a:t>CLICK TO EDIT MASTER TITLE STYLE</a:t>
            </a:r>
          </a:p>
        </p:txBody>
      </p:sp>
    </p:spTree>
    <p:extLst>
      <p:ext uri="{BB962C8B-B14F-4D97-AF65-F5344CB8AC3E}">
        <p14:creationId xmlns:p14="http://schemas.microsoft.com/office/powerpoint/2010/main" val="2924997969"/>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_Section Slide - Blue">
    <p:bg>
      <p:bgPr>
        <a:solidFill>
          <a:schemeClr val="bg1"/>
        </a:solidFill>
        <a:effectLst/>
      </p:bgPr>
    </p:bg>
    <p:spTree>
      <p:nvGrpSpPr>
        <p:cNvPr id="1" name=""/>
        <p:cNvGrpSpPr/>
        <p:nvPr/>
      </p:nvGrpSpPr>
      <p:grpSpPr>
        <a:xfrm>
          <a:off x="0" y="0"/>
          <a:ext cx="0" cy="0"/>
          <a:chOff x="0" y="0"/>
          <a:chExt cx="0" cy="0"/>
        </a:xfrm>
      </p:grpSpPr>
      <p:grpSp>
        <p:nvGrpSpPr>
          <p:cNvPr id="24" name="Logo Tangerine">
            <a:extLst>
              <a:ext uri="{FF2B5EF4-FFF2-40B4-BE49-F238E27FC236}">
                <a16:creationId xmlns:a16="http://schemas.microsoft.com/office/drawing/2014/main" id="{706EA808-5458-4161-A0C2-1CE0CBBFF704}"/>
              </a:ext>
            </a:extLst>
          </p:cNvPr>
          <p:cNvGrpSpPr/>
          <p:nvPr userDrawn="1"/>
        </p:nvGrpSpPr>
        <p:grpSpPr>
          <a:xfrm>
            <a:off x="11459357" y="355575"/>
            <a:ext cx="732910" cy="740898"/>
            <a:chOff x="18896003" y="586369"/>
            <a:chExt cx="1208538" cy="1221796"/>
          </a:xfrm>
        </p:grpSpPr>
        <p:sp>
          <p:nvSpPr>
            <p:cNvPr id="5" name="object 19">
              <a:extLst>
                <a:ext uri="{FF2B5EF4-FFF2-40B4-BE49-F238E27FC236}">
                  <a16:creationId xmlns:a16="http://schemas.microsoft.com/office/drawing/2014/main" id="{4B0A7158-5CAF-4F96-9CA7-1663034AB527}"/>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a:p>
          </p:txBody>
        </p:sp>
        <p:sp>
          <p:nvSpPr>
            <p:cNvPr id="6" name="object 20">
              <a:extLst>
                <a:ext uri="{FF2B5EF4-FFF2-40B4-BE49-F238E27FC236}">
                  <a16:creationId xmlns:a16="http://schemas.microsoft.com/office/drawing/2014/main" id="{3D1975F8-48F8-4840-9CF9-21091E65F2A1}"/>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rgbClr val="FF5600"/>
            </a:solidFill>
          </p:spPr>
          <p:txBody>
            <a:bodyPr wrap="square" lIns="0" tIns="0" rIns="0" bIns="0" rtlCol="0"/>
            <a:lstStyle/>
            <a:p>
              <a:endParaRPr sz="1092"/>
            </a:p>
          </p:txBody>
        </p:sp>
        <p:sp>
          <p:nvSpPr>
            <p:cNvPr id="7" name="object 21">
              <a:extLst>
                <a:ext uri="{FF2B5EF4-FFF2-40B4-BE49-F238E27FC236}">
                  <a16:creationId xmlns:a16="http://schemas.microsoft.com/office/drawing/2014/main" id="{9918AA46-A14F-4EFA-832B-D4928D15E6EF}"/>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a:p>
          </p:txBody>
        </p:sp>
        <p:sp>
          <p:nvSpPr>
            <p:cNvPr id="8" name="object 22">
              <a:extLst>
                <a:ext uri="{FF2B5EF4-FFF2-40B4-BE49-F238E27FC236}">
                  <a16:creationId xmlns:a16="http://schemas.microsoft.com/office/drawing/2014/main" id="{7E4F0E11-741F-4A98-BC55-7FFD947BE89B}"/>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a:p>
          </p:txBody>
        </p:sp>
        <p:sp>
          <p:nvSpPr>
            <p:cNvPr id="9" name="object 23">
              <a:extLst>
                <a:ext uri="{FF2B5EF4-FFF2-40B4-BE49-F238E27FC236}">
                  <a16:creationId xmlns:a16="http://schemas.microsoft.com/office/drawing/2014/main" id="{8189AC02-EF25-4B7F-8589-7788B368CA72}"/>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a:p>
          </p:txBody>
        </p:sp>
        <p:sp>
          <p:nvSpPr>
            <p:cNvPr id="10" name="object 24">
              <a:extLst>
                <a:ext uri="{FF2B5EF4-FFF2-40B4-BE49-F238E27FC236}">
                  <a16:creationId xmlns:a16="http://schemas.microsoft.com/office/drawing/2014/main" id="{71DE1479-287D-4B17-8628-4B61F37B47F3}"/>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a:p>
          </p:txBody>
        </p:sp>
        <p:sp>
          <p:nvSpPr>
            <p:cNvPr id="11" name="object 25">
              <a:extLst>
                <a:ext uri="{FF2B5EF4-FFF2-40B4-BE49-F238E27FC236}">
                  <a16:creationId xmlns:a16="http://schemas.microsoft.com/office/drawing/2014/main" id="{69CB9DC8-B64B-4081-A54F-D46DA0C2EBC8}"/>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a:p>
          </p:txBody>
        </p:sp>
        <p:sp>
          <p:nvSpPr>
            <p:cNvPr id="12" name="object 26">
              <a:extLst>
                <a:ext uri="{FF2B5EF4-FFF2-40B4-BE49-F238E27FC236}">
                  <a16:creationId xmlns:a16="http://schemas.microsoft.com/office/drawing/2014/main" id="{4F92521A-F2A8-49B3-80C6-770C656869B8}"/>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a:p>
          </p:txBody>
        </p:sp>
        <p:sp>
          <p:nvSpPr>
            <p:cNvPr id="13" name="object 27">
              <a:extLst>
                <a:ext uri="{FF2B5EF4-FFF2-40B4-BE49-F238E27FC236}">
                  <a16:creationId xmlns:a16="http://schemas.microsoft.com/office/drawing/2014/main" id="{BCF1B802-00DA-4074-985A-626973FEE7B5}"/>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a:p>
          </p:txBody>
        </p:sp>
      </p:grpSp>
      <p:pic>
        <p:nvPicPr>
          <p:cNvPr id="23" name="Logo White Screened">
            <a:extLst>
              <a:ext uri="{FF2B5EF4-FFF2-40B4-BE49-F238E27FC236}">
                <a16:creationId xmlns:a16="http://schemas.microsoft.com/office/drawing/2014/main" id="{63465ECA-356A-4DBC-99F7-1D98C82528E9}"/>
              </a:ext>
            </a:extLst>
          </p:cNvPr>
          <p:cNvPicPr>
            <a:picLocks noChangeAspect="1"/>
          </p:cNvPicPr>
          <p:nvPr userDrawn="1"/>
        </p:nvPicPr>
        <p:blipFill>
          <a:blip r:embed="rId3">
            <a:duotone>
              <a:prstClr val="black"/>
              <a:schemeClr val="accent4">
                <a:tint val="45000"/>
                <a:satMod val="400000"/>
              </a:schemeClr>
            </a:duoton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5796" y="9627"/>
            <a:ext cx="5774589" cy="6858000"/>
          </a:xfrm>
          <a:prstGeom prst="rect">
            <a:avLst/>
          </a:prstGeom>
        </p:spPr>
      </p:pic>
      <p:sp>
        <p:nvSpPr>
          <p:cNvPr id="3" name="Placeholder - Footer">
            <a:extLst>
              <a:ext uri="{FF2B5EF4-FFF2-40B4-BE49-F238E27FC236}">
                <a16:creationId xmlns:a16="http://schemas.microsoft.com/office/drawing/2014/main" id="{751A8A0D-DE7C-4DCF-B62C-DE567738671C}"/>
              </a:ext>
            </a:extLst>
          </p:cNvPr>
          <p:cNvSpPr>
            <a:spLocks noGrp="1"/>
          </p:cNvSpPr>
          <p:nvPr>
            <p:ph type="ftr" sz="quarter" idx="10"/>
          </p:nvPr>
        </p:nvSpPr>
        <p:spPr/>
        <p:txBody>
          <a:bodyPr/>
          <a:lstStyle>
            <a:lvl1pPr>
              <a:defRPr>
                <a:solidFill>
                  <a:schemeClr val="tx2"/>
                </a:solidFill>
              </a:defRPr>
            </a:lvl1pPr>
          </a:lstStyle>
          <a:p>
            <a:r>
              <a:rPr lang="en-US" dirty="0"/>
              <a:t>© 2021 United Way of Greater Cleveland</a:t>
            </a:r>
          </a:p>
        </p:txBody>
      </p:sp>
      <p:sp>
        <p:nvSpPr>
          <p:cNvPr id="27" name="Placeholder - Slide Number">
            <a:extLst>
              <a:ext uri="{FF2B5EF4-FFF2-40B4-BE49-F238E27FC236}">
                <a16:creationId xmlns:a16="http://schemas.microsoft.com/office/drawing/2014/main" id="{C2091B66-1A16-4E18-AC44-1F5E754E98DB}"/>
              </a:ext>
            </a:extLst>
          </p:cNvPr>
          <p:cNvSpPr>
            <a:spLocks noGrp="1"/>
          </p:cNvSpPr>
          <p:nvPr>
            <p:ph type="sldNum" sz="quarter" idx="12"/>
          </p:nvPr>
        </p:nvSpPr>
        <p:spPr>
          <a:xfrm>
            <a:off x="8778241" y="6377941"/>
            <a:ext cx="2804160" cy="276999"/>
          </a:xfrm>
          <a:prstGeom prst="rect">
            <a:avLst/>
          </a:prstGeom>
        </p:spPr>
        <p:txBody>
          <a:bodyPr/>
          <a:lstStyle>
            <a:lvl1pPr>
              <a:defRPr>
                <a:solidFill>
                  <a:schemeClr val="tx2"/>
                </a:solidFill>
              </a:defRPr>
            </a:lvl1pPr>
          </a:lstStyle>
          <a:p>
            <a:fld id="{B6F15528-21DE-4FAA-801E-634DDDAF4B2B}" type="slidenum">
              <a:rPr lang="en-US" smtClean="0"/>
              <a:pPr/>
              <a:t>‹#›</a:t>
            </a:fld>
            <a:endParaRPr lang="en-US"/>
          </a:p>
        </p:txBody>
      </p:sp>
      <p:sp>
        <p:nvSpPr>
          <p:cNvPr id="21" name="Placeholder - Date">
            <a:extLst>
              <a:ext uri="{FF2B5EF4-FFF2-40B4-BE49-F238E27FC236}">
                <a16:creationId xmlns:a16="http://schemas.microsoft.com/office/drawing/2014/main" id="{FD48E56D-146E-487C-B944-8B9503BC69F2}"/>
              </a:ext>
            </a:extLst>
          </p:cNvPr>
          <p:cNvSpPr>
            <a:spLocks noGrp="1"/>
          </p:cNvSpPr>
          <p:nvPr>
            <p:ph type="dt" sz="half" idx="6"/>
          </p:nvPr>
        </p:nvSpPr>
        <p:spPr>
          <a:xfrm>
            <a:off x="609600" y="6377941"/>
            <a:ext cx="2804160" cy="167972"/>
          </a:xfrm>
          <a:prstGeom prst="rect">
            <a:avLst/>
          </a:prstGeom>
        </p:spPr>
        <p:txBody>
          <a:bodyPr lIns="0" tIns="0" rIns="0" bIns="0"/>
          <a:lstStyle>
            <a:lvl1pPr algn="l">
              <a:defRPr>
                <a:solidFill>
                  <a:schemeClr val="tx2"/>
                </a:solidFill>
              </a:defRPr>
            </a:lvl1pPr>
          </a:lstStyle>
          <a:p>
            <a:fld id="{774C5DA8-8557-4037-AFDF-72A25745694D}" type="datetime1">
              <a:rPr lang="en-US" smtClean="0"/>
              <a:t>9/30/2021</a:t>
            </a:fld>
            <a:endParaRPr lang="en-US"/>
          </a:p>
        </p:txBody>
      </p:sp>
      <p:sp>
        <p:nvSpPr>
          <p:cNvPr id="2" name="Title">
            <a:extLst>
              <a:ext uri="{FF2B5EF4-FFF2-40B4-BE49-F238E27FC236}">
                <a16:creationId xmlns:a16="http://schemas.microsoft.com/office/drawing/2014/main" id="{379309B3-7C6F-4AAA-BAD6-8CDB1D806383}"/>
              </a:ext>
            </a:extLst>
          </p:cNvPr>
          <p:cNvSpPr>
            <a:spLocks noGrp="1"/>
          </p:cNvSpPr>
          <p:nvPr>
            <p:ph type="title"/>
          </p:nvPr>
        </p:nvSpPr>
        <p:spPr>
          <a:xfrm>
            <a:off x="924195" y="2687593"/>
            <a:ext cx="8914895" cy="3359448"/>
          </a:xfrm>
        </p:spPr>
        <p:txBody>
          <a:bodyPr/>
          <a:lstStyle>
            <a:lvl1pPr>
              <a:defRPr sz="10915">
                <a:solidFill>
                  <a:schemeClr val="tx2"/>
                </a:solidFill>
              </a:defRPr>
            </a:lvl1pPr>
          </a:lstStyle>
          <a:p>
            <a:r>
              <a:rPr lang="en-US"/>
              <a:t>Click to edit Master title style</a:t>
            </a:r>
          </a:p>
        </p:txBody>
      </p:sp>
    </p:spTree>
    <p:extLst>
      <p:ext uri="{BB962C8B-B14F-4D97-AF65-F5344CB8AC3E}">
        <p14:creationId xmlns:p14="http://schemas.microsoft.com/office/powerpoint/2010/main" val="266090780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273415" y="261779"/>
            <a:ext cx="11071656" cy="769873"/>
          </a:xfrm>
        </p:spPr>
        <p:txBody>
          <a:bodyPr lIns="0" tIns="0" rIns="0" bIns="0"/>
          <a:lstStyle>
            <a:lvl1pPr>
              <a:defRPr sz="5003" b="0" i="0" cap="all" baseline="0">
                <a:solidFill>
                  <a:srgbClr val="FF5600"/>
                </a:solidFill>
                <a:latin typeface="League Gothic"/>
                <a:cs typeface="League Gothic"/>
              </a:defRPr>
            </a:lvl1pPr>
          </a:lstStyle>
          <a:p>
            <a:r>
              <a:rPr lang="en-US"/>
              <a:t>Click to edit Master title style</a:t>
            </a:r>
            <a:endParaRPr/>
          </a:p>
        </p:txBody>
      </p:sp>
      <p:sp>
        <p:nvSpPr>
          <p:cNvPr id="4" name="Holder 4"/>
          <p:cNvSpPr>
            <a:spLocks noGrp="1"/>
          </p:cNvSpPr>
          <p:nvPr>
            <p:ph type="ftr" sz="quarter" idx="5"/>
          </p:nvPr>
        </p:nvSpPr>
        <p:spPr>
          <a:xfrm>
            <a:off x="4151175" y="6377940"/>
            <a:ext cx="3901440" cy="553998"/>
          </a:xfrm>
          <a:prstGeom prst="rect">
            <a:avLst/>
          </a:prstGeom>
        </p:spPr>
        <p:txBody>
          <a:bodyPr lIns="0" tIns="0" rIns="0" bIns="0"/>
          <a:lstStyle>
            <a:lvl1pPr algn="ctr">
              <a:defRPr>
                <a:solidFill>
                  <a:schemeClr val="tx2"/>
                </a:solidFill>
              </a:defRPr>
            </a:lvl1pPr>
          </a:lstStyle>
          <a:p>
            <a:r>
              <a:rPr lang="en-US" dirty="0"/>
              <a:t>© 2021 United Way of Greater Cleveland</a:t>
            </a:r>
          </a:p>
        </p:txBody>
      </p:sp>
      <p:sp>
        <p:nvSpPr>
          <p:cNvPr id="5" name="Holder 5"/>
          <p:cNvSpPr>
            <a:spLocks noGrp="1"/>
          </p:cNvSpPr>
          <p:nvPr>
            <p:ph type="dt" sz="half" idx="6"/>
          </p:nvPr>
        </p:nvSpPr>
        <p:spPr>
          <a:xfrm>
            <a:off x="281947" y="6377940"/>
            <a:ext cx="2804160" cy="167972"/>
          </a:xfrm>
          <a:prstGeom prst="rect">
            <a:avLst/>
          </a:prstGeom>
        </p:spPr>
        <p:txBody>
          <a:bodyPr lIns="0" tIns="0" rIns="0" bIns="0"/>
          <a:lstStyle>
            <a:lvl1pPr algn="l">
              <a:defRPr>
                <a:solidFill>
                  <a:schemeClr val="tx2"/>
                </a:solidFill>
              </a:defRPr>
            </a:lvl1pPr>
          </a:lstStyle>
          <a:p>
            <a:fld id="{7B00CDC5-6483-4C8E-BAE8-7327A00093F8}" type="datetime1">
              <a:rPr lang="en-US" smtClean="0"/>
              <a:t>9/30/2021</a:t>
            </a:fld>
            <a:endParaRPr lang="en-US"/>
          </a:p>
        </p:txBody>
      </p:sp>
      <p:sp>
        <p:nvSpPr>
          <p:cNvPr id="6" name="Holder 6"/>
          <p:cNvSpPr>
            <a:spLocks noGrp="1"/>
          </p:cNvSpPr>
          <p:nvPr>
            <p:ph type="sldNum" sz="quarter" idx="7"/>
          </p:nvPr>
        </p:nvSpPr>
        <p:spPr>
          <a:xfrm>
            <a:off x="9117684" y="6377940"/>
            <a:ext cx="2804160" cy="276999"/>
          </a:xfrm>
          <a:prstGeom prst="rect">
            <a:avLst/>
          </a:prstGeom>
        </p:spPr>
        <p:txBody>
          <a:bodyPr lIns="0" tIns="0" rIns="0" bIns="0"/>
          <a:lstStyle>
            <a:lvl1pPr algn="r">
              <a:defRPr>
                <a:solidFill>
                  <a:schemeClr val="tx2"/>
                </a:solidFill>
              </a:defRPr>
            </a:lvl1pPr>
          </a:lstStyle>
          <a:p>
            <a:fld id="{B6F15528-21DE-4FAA-801E-634DDDAF4B2B}" type="slidenum">
              <a:rPr lang="en-US" smtClean="0"/>
              <a:pPr/>
              <a:t>‹#›</a:t>
            </a:fld>
            <a:endParaRPr lang="en-US"/>
          </a:p>
        </p:txBody>
      </p:sp>
      <p:grpSp>
        <p:nvGrpSpPr>
          <p:cNvPr id="7" name="Group 6">
            <a:extLst>
              <a:ext uri="{FF2B5EF4-FFF2-40B4-BE49-F238E27FC236}">
                <a16:creationId xmlns:a16="http://schemas.microsoft.com/office/drawing/2014/main" id="{96390122-1611-4C95-8B0A-6FCB60BE1D5E}"/>
              </a:ext>
            </a:extLst>
          </p:cNvPr>
          <p:cNvGrpSpPr/>
          <p:nvPr userDrawn="1"/>
        </p:nvGrpSpPr>
        <p:grpSpPr>
          <a:xfrm>
            <a:off x="11459357" y="355575"/>
            <a:ext cx="732910" cy="740898"/>
            <a:chOff x="18896003" y="586369"/>
            <a:chExt cx="1208538" cy="1221796"/>
          </a:xfrm>
        </p:grpSpPr>
        <p:sp>
          <p:nvSpPr>
            <p:cNvPr id="8" name="object 19">
              <a:extLst>
                <a:ext uri="{FF2B5EF4-FFF2-40B4-BE49-F238E27FC236}">
                  <a16:creationId xmlns:a16="http://schemas.microsoft.com/office/drawing/2014/main" id="{2D0E4397-FFD9-46F5-86A5-9671CAFDB4FB}"/>
                </a:ext>
              </a:extLst>
            </p:cNvPr>
            <p:cNvSpPr/>
            <p:nvPr userDrawn="1"/>
          </p:nvSpPr>
          <p:spPr>
            <a:xfrm>
              <a:off x="18896003" y="1685610"/>
              <a:ext cx="1040130" cy="122555"/>
            </a:xfrm>
            <a:custGeom>
              <a:avLst/>
              <a:gdLst/>
              <a:ahLst/>
              <a:cxnLst/>
              <a:rect l="l" t="t" r="r" b="b"/>
              <a:pathLst>
                <a:path w="1040130" h="122555">
                  <a:moveTo>
                    <a:pt x="29506" y="0"/>
                  </a:moveTo>
                  <a:lnTo>
                    <a:pt x="17769" y="0"/>
                  </a:lnTo>
                  <a:lnTo>
                    <a:pt x="13203" y="1622"/>
                  </a:lnTo>
                  <a:lnTo>
                    <a:pt x="6680" y="6512"/>
                  </a:lnTo>
                  <a:lnTo>
                    <a:pt x="4565" y="9779"/>
                  </a:lnTo>
                  <a:lnTo>
                    <a:pt x="3099" y="13036"/>
                  </a:lnTo>
                  <a:lnTo>
                    <a:pt x="1298" y="16784"/>
                  </a:lnTo>
                  <a:lnTo>
                    <a:pt x="324" y="21193"/>
                  </a:lnTo>
                  <a:lnTo>
                    <a:pt x="157" y="25915"/>
                  </a:lnTo>
                  <a:lnTo>
                    <a:pt x="52" y="99777"/>
                  </a:lnTo>
                  <a:lnTo>
                    <a:pt x="0" y="101410"/>
                  </a:lnTo>
                  <a:lnTo>
                    <a:pt x="8313" y="118362"/>
                  </a:lnTo>
                  <a:lnTo>
                    <a:pt x="11245" y="120980"/>
                  </a:lnTo>
                  <a:lnTo>
                    <a:pt x="15161" y="122446"/>
                  </a:lnTo>
                  <a:lnTo>
                    <a:pt x="26575" y="122446"/>
                  </a:lnTo>
                  <a:lnTo>
                    <a:pt x="31297" y="119504"/>
                  </a:lnTo>
                  <a:lnTo>
                    <a:pt x="34564" y="115431"/>
                  </a:lnTo>
                  <a:lnTo>
                    <a:pt x="47118" y="115431"/>
                  </a:lnTo>
                  <a:lnTo>
                    <a:pt x="47118" y="106792"/>
                  </a:lnTo>
                  <a:lnTo>
                    <a:pt x="22166" y="106792"/>
                  </a:lnTo>
                  <a:lnTo>
                    <a:pt x="21025" y="106300"/>
                  </a:lnTo>
                  <a:lnTo>
                    <a:pt x="20208" y="105483"/>
                  </a:lnTo>
                  <a:lnTo>
                    <a:pt x="18585" y="103693"/>
                  </a:lnTo>
                  <a:lnTo>
                    <a:pt x="17769" y="101410"/>
                  </a:lnTo>
                  <a:lnTo>
                    <a:pt x="17769" y="24292"/>
                  </a:lnTo>
                  <a:lnTo>
                    <a:pt x="17936" y="22826"/>
                  </a:lnTo>
                  <a:lnTo>
                    <a:pt x="18418" y="21517"/>
                  </a:lnTo>
                  <a:lnTo>
                    <a:pt x="19077" y="19402"/>
                  </a:lnTo>
                  <a:lnTo>
                    <a:pt x="20543" y="17119"/>
                  </a:lnTo>
                  <a:lnTo>
                    <a:pt x="46051" y="17119"/>
                  </a:lnTo>
                  <a:lnTo>
                    <a:pt x="45977" y="16784"/>
                  </a:lnTo>
                  <a:lnTo>
                    <a:pt x="44176" y="13036"/>
                  </a:lnTo>
                  <a:lnTo>
                    <a:pt x="42710" y="9779"/>
                  </a:lnTo>
                  <a:lnTo>
                    <a:pt x="40428" y="6512"/>
                  </a:lnTo>
                  <a:lnTo>
                    <a:pt x="33915" y="1622"/>
                  </a:lnTo>
                  <a:lnTo>
                    <a:pt x="29506" y="0"/>
                  </a:lnTo>
                  <a:close/>
                </a:path>
                <a:path w="1040130" h="122555">
                  <a:moveTo>
                    <a:pt x="47118" y="115431"/>
                  </a:moveTo>
                  <a:lnTo>
                    <a:pt x="34564" y="115431"/>
                  </a:lnTo>
                  <a:lnTo>
                    <a:pt x="36679" y="121137"/>
                  </a:lnTo>
                  <a:lnTo>
                    <a:pt x="47118" y="121137"/>
                  </a:lnTo>
                  <a:lnTo>
                    <a:pt x="47118" y="115431"/>
                  </a:lnTo>
                  <a:close/>
                </a:path>
                <a:path w="1040130" h="122555">
                  <a:moveTo>
                    <a:pt x="47118" y="61464"/>
                  </a:moveTo>
                  <a:lnTo>
                    <a:pt x="22491" y="61464"/>
                  </a:lnTo>
                  <a:lnTo>
                    <a:pt x="22491" y="76301"/>
                  </a:lnTo>
                  <a:lnTo>
                    <a:pt x="29506" y="76301"/>
                  </a:lnTo>
                  <a:lnTo>
                    <a:pt x="29506" y="99777"/>
                  </a:lnTo>
                  <a:lnTo>
                    <a:pt x="29339" y="101242"/>
                  </a:lnTo>
                  <a:lnTo>
                    <a:pt x="28857" y="102384"/>
                  </a:lnTo>
                  <a:lnTo>
                    <a:pt x="28198" y="104834"/>
                  </a:lnTo>
                  <a:lnTo>
                    <a:pt x="26732" y="106792"/>
                  </a:lnTo>
                  <a:lnTo>
                    <a:pt x="47118" y="106792"/>
                  </a:lnTo>
                  <a:lnTo>
                    <a:pt x="47118" y="61464"/>
                  </a:lnTo>
                  <a:close/>
                </a:path>
                <a:path w="1040130" h="122555">
                  <a:moveTo>
                    <a:pt x="46051" y="17119"/>
                  </a:moveTo>
                  <a:lnTo>
                    <a:pt x="25109" y="17119"/>
                  </a:lnTo>
                  <a:lnTo>
                    <a:pt x="26407" y="17601"/>
                  </a:lnTo>
                  <a:lnTo>
                    <a:pt x="27224" y="18418"/>
                  </a:lnTo>
                  <a:lnTo>
                    <a:pt x="28857" y="20376"/>
                  </a:lnTo>
                  <a:lnTo>
                    <a:pt x="29506" y="22658"/>
                  </a:lnTo>
                  <a:lnTo>
                    <a:pt x="29506" y="44344"/>
                  </a:lnTo>
                  <a:lnTo>
                    <a:pt x="47118" y="44344"/>
                  </a:lnTo>
                  <a:lnTo>
                    <a:pt x="47003" y="22658"/>
                  </a:lnTo>
                  <a:lnTo>
                    <a:pt x="46951" y="21193"/>
                  </a:lnTo>
                  <a:lnTo>
                    <a:pt x="46051" y="17119"/>
                  </a:lnTo>
                  <a:close/>
                </a:path>
                <a:path w="1040130" h="122555">
                  <a:moveTo>
                    <a:pt x="84646" y="1298"/>
                  </a:moveTo>
                  <a:lnTo>
                    <a:pt x="67034" y="1298"/>
                  </a:lnTo>
                  <a:lnTo>
                    <a:pt x="67034" y="121137"/>
                  </a:lnTo>
                  <a:lnTo>
                    <a:pt x="84646" y="121137"/>
                  </a:lnTo>
                  <a:lnTo>
                    <a:pt x="84646" y="70594"/>
                  </a:lnTo>
                  <a:lnTo>
                    <a:pt x="106318" y="70594"/>
                  </a:lnTo>
                  <a:lnTo>
                    <a:pt x="104865" y="63097"/>
                  </a:lnTo>
                  <a:lnTo>
                    <a:pt x="109212" y="58590"/>
                  </a:lnTo>
                  <a:lnTo>
                    <a:pt x="111273" y="54291"/>
                  </a:lnTo>
                  <a:lnTo>
                    <a:pt x="84646" y="54291"/>
                  </a:lnTo>
                  <a:lnTo>
                    <a:pt x="84646" y="18742"/>
                  </a:lnTo>
                  <a:lnTo>
                    <a:pt x="111842" y="18742"/>
                  </a:lnTo>
                  <a:lnTo>
                    <a:pt x="107534" y="10083"/>
                  </a:lnTo>
                  <a:lnTo>
                    <a:pt x="98208" y="3512"/>
                  </a:lnTo>
                  <a:lnTo>
                    <a:pt x="84646" y="1298"/>
                  </a:lnTo>
                  <a:close/>
                </a:path>
                <a:path w="1040130" h="122555">
                  <a:moveTo>
                    <a:pt x="106318" y="70594"/>
                  </a:moveTo>
                  <a:lnTo>
                    <a:pt x="89379" y="70594"/>
                  </a:lnTo>
                  <a:lnTo>
                    <a:pt x="98510" y="121137"/>
                  </a:lnTo>
                  <a:lnTo>
                    <a:pt x="116111" y="121137"/>
                  </a:lnTo>
                  <a:lnTo>
                    <a:pt x="106318" y="70594"/>
                  </a:lnTo>
                  <a:close/>
                </a:path>
                <a:path w="1040130" h="122555">
                  <a:moveTo>
                    <a:pt x="111842" y="18742"/>
                  </a:moveTo>
                  <a:lnTo>
                    <a:pt x="87096" y="18742"/>
                  </a:lnTo>
                  <a:lnTo>
                    <a:pt x="90353" y="18910"/>
                  </a:lnTo>
                  <a:lnTo>
                    <a:pt x="95567" y="23475"/>
                  </a:lnTo>
                  <a:lnTo>
                    <a:pt x="97693" y="28041"/>
                  </a:lnTo>
                  <a:lnTo>
                    <a:pt x="97693" y="44993"/>
                  </a:lnTo>
                  <a:lnTo>
                    <a:pt x="95567" y="49401"/>
                  </a:lnTo>
                  <a:lnTo>
                    <a:pt x="90353" y="53966"/>
                  </a:lnTo>
                  <a:lnTo>
                    <a:pt x="87096" y="54291"/>
                  </a:lnTo>
                  <a:lnTo>
                    <a:pt x="111273" y="54291"/>
                  </a:lnTo>
                  <a:lnTo>
                    <a:pt x="112260" y="52232"/>
                  </a:lnTo>
                  <a:lnTo>
                    <a:pt x="114057" y="44498"/>
                  </a:lnTo>
                  <a:lnTo>
                    <a:pt x="114645" y="35862"/>
                  </a:lnTo>
                  <a:lnTo>
                    <a:pt x="112916" y="20902"/>
                  </a:lnTo>
                  <a:lnTo>
                    <a:pt x="111842" y="18742"/>
                  </a:lnTo>
                  <a:close/>
                </a:path>
                <a:path w="1040130" h="122555">
                  <a:moveTo>
                    <a:pt x="174549" y="1298"/>
                  </a:moveTo>
                  <a:lnTo>
                    <a:pt x="134278" y="1298"/>
                  </a:lnTo>
                  <a:lnTo>
                    <a:pt x="134278" y="121137"/>
                  </a:lnTo>
                  <a:lnTo>
                    <a:pt x="174549" y="121137"/>
                  </a:lnTo>
                  <a:lnTo>
                    <a:pt x="174549" y="103043"/>
                  </a:lnTo>
                  <a:lnTo>
                    <a:pt x="151890" y="103043"/>
                  </a:lnTo>
                  <a:lnTo>
                    <a:pt x="151890" y="70102"/>
                  </a:lnTo>
                  <a:lnTo>
                    <a:pt x="168193" y="70102"/>
                  </a:lnTo>
                  <a:lnTo>
                    <a:pt x="168193" y="50867"/>
                  </a:lnTo>
                  <a:lnTo>
                    <a:pt x="151890" y="50867"/>
                  </a:lnTo>
                  <a:lnTo>
                    <a:pt x="151890" y="19402"/>
                  </a:lnTo>
                  <a:lnTo>
                    <a:pt x="174549" y="19402"/>
                  </a:lnTo>
                  <a:lnTo>
                    <a:pt x="174549" y="1298"/>
                  </a:lnTo>
                  <a:close/>
                </a:path>
                <a:path w="1040130" h="122555">
                  <a:moveTo>
                    <a:pt x="229898" y="1298"/>
                  </a:moveTo>
                  <a:lnTo>
                    <a:pt x="208381" y="1298"/>
                  </a:lnTo>
                  <a:lnTo>
                    <a:pt x="190276" y="121137"/>
                  </a:lnTo>
                  <a:lnTo>
                    <a:pt x="207407" y="121137"/>
                  </a:lnTo>
                  <a:lnTo>
                    <a:pt x="210663" y="96677"/>
                  </a:lnTo>
                  <a:lnTo>
                    <a:pt x="244307" y="96677"/>
                  </a:lnTo>
                  <a:lnTo>
                    <a:pt x="241499" y="78091"/>
                  </a:lnTo>
                  <a:lnTo>
                    <a:pt x="213103" y="78091"/>
                  </a:lnTo>
                  <a:lnTo>
                    <a:pt x="218160" y="40271"/>
                  </a:lnTo>
                  <a:lnTo>
                    <a:pt x="218653" y="37171"/>
                  </a:lnTo>
                  <a:lnTo>
                    <a:pt x="235318" y="37171"/>
                  </a:lnTo>
                  <a:lnTo>
                    <a:pt x="229898" y="1298"/>
                  </a:lnTo>
                  <a:close/>
                </a:path>
                <a:path w="1040130" h="122555">
                  <a:moveTo>
                    <a:pt x="244307" y="96677"/>
                  </a:moveTo>
                  <a:lnTo>
                    <a:pt x="227616" y="96677"/>
                  </a:lnTo>
                  <a:lnTo>
                    <a:pt x="230883" y="121137"/>
                  </a:lnTo>
                  <a:lnTo>
                    <a:pt x="248002" y="121137"/>
                  </a:lnTo>
                  <a:lnTo>
                    <a:pt x="244307" y="96677"/>
                  </a:lnTo>
                  <a:close/>
                </a:path>
                <a:path w="1040130" h="122555">
                  <a:moveTo>
                    <a:pt x="235318" y="37171"/>
                  </a:moveTo>
                  <a:lnTo>
                    <a:pt x="219626" y="37171"/>
                  </a:lnTo>
                  <a:lnTo>
                    <a:pt x="220118" y="40271"/>
                  </a:lnTo>
                  <a:lnTo>
                    <a:pt x="225176" y="78091"/>
                  </a:lnTo>
                  <a:lnTo>
                    <a:pt x="241499" y="78091"/>
                  </a:lnTo>
                  <a:lnTo>
                    <a:pt x="235318" y="37171"/>
                  </a:lnTo>
                  <a:close/>
                </a:path>
                <a:path w="1040130" h="122555">
                  <a:moveTo>
                    <a:pt x="288944" y="19402"/>
                  </a:moveTo>
                  <a:lnTo>
                    <a:pt x="271332" y="19402"/>
                  </a:lnTo>
                  <a:lnTo>
                    <a:pt x="271332" y="121137"/>
                  </a:lnTo>
                  <a:lnTo>
                    <a:pt x="288944" y="121137"/>
                  </a:lnTo>
                  <a:lnTo>
                    <a:pt x="288944" y="19402"/>
                  </a:lnTo>
                  <a:close/>
                </a:path>
                <a:path w="1040130" h="122555">
                  <a:moveTo>
                    <a:pt x="305571" y="1298"/>
                  </a:moveTo>
                  <a:lnTo>
                    <a:pt x="254704" y="1298"/>
                  </a:lnTo>
                  <a:lnTo>
                    <a:pt x="254704" y="19402"/>
                  </a:lnTo>
                  <a:lnTo>
                    <a:pt x="305571" y="19402"/>
                  </a:lnTo>
                  <a:lnTo>
                    <a:pt x="305571" y="1298"/>
                  </a:lnTo>
                  <a:close/>
                </a:path>
                <a:path w="1040130" h="122555">
                  <a:moveTo>
                    <a:pt x="362554" y="1298"/>
                  </a:moveTo>
                  <a:lnTo>
                    <a:pt x="322283" y="1298"/>
                  </a:lnTo>
                  <a:lnTo>
                    <a:pt x="322283" y="121137"/>
                  </a:lnTo>
                  <a:lnTo>
                    <a:pt x="362554" y="121137"/>
                  </a:lnTo>
                  <a:lnTo>
                    <a:pt x="362554" y="103043"/>
                  </a:lnTo>
                  <a:lnTo>
                    <a:pt x="339895" y="103043"/>
                  </a:lnTo>
                  <a:lnTo>
                    <a:pt x="339895" y="70102"/>
                  </a:lnTo>
                  <a:lnTo>
                    <a:pt x="356198" y="70102"/>
                  </a:lnTo>
                  <a:lnTo>
                    <a:pt x="356198" y="50867"/>
                  </a:lnTo>
                  <a:lnTo>
                    <a:pt x="339895" y="50867"/>
                  </a:lnTo>
                  <a:lnTo>
                    <a:pt x="339895" y="19402"/>
                  </a:lnTo>
                  <a:lnTo>
                    <a:pt x="362554" y="19402"/>
                  </a:lnTo>
                  <a:lnTo>
                    <a:pt x="362554" y="1298"/>
                  </a:lnTo>
                  <a:close/>
                </a:path>
                <a:path w="1040130" h="122555">
                  <a:moveTo>
                    <a:pt x="398322" y="1298"/>
                  </a:moveTo>
                  <a:lnTo>
                    <a:pt x="380721" y="1298"/>
                  </a:lnTo>
                  <a:lnTo>
                    <a:pt x="380721" y="121137"/>
                  </a:lnTo>
                  <a:lnTo>
                    <a:pt x="398322" y="121137"/>
                  </a:lnTo>
                  <a:lnTo>
                    <a:pt x="398322" y="70594"/>
                  </a:lnTo>
                  <a:lnTo>
                    <a:pt x="419996" y="70594"/>
                  </a:lnTo>
                  <a:lnTo>
                    <a:pt x="418542" y="63097"/>
                  </a:lnTo>
                  <a:lnTo>
                    <a:pt x="422888" y="58590"/>
                  </a:lnTo>
                  <a:lnTo>
                    <a:pt x="424950" y="54291"/>
                  </a:lnTo>
                  <a:lnTo>
                    <a:pt x="398322" y="54291"/>
                  </a:lnTo>
                  <a:lnTo>
                    <a:pt x="398322" y="18742"/>
                  </a:lnTo>
                  <a:lnTo>
                    <a:pt x="425518" y="18742"/>
                  </a:lnTo>
                  <a:lnTo>
                    <a:pt x="421210" y="10083"/>
                  </a:lnTo>
                  <a:lnTo>
                    <a:pt x="411884" y="3512"/>
                  </a:lnTo>
                  <a:lnTo>
                    <a:pt x="398322" y="1298"/>
                  </a:lnTo>
                  <a:close/>
                </a:path>
                <a:path w="1040130" h="122555">
                  <a:moveTo>
                    <a:pt x="419996" y="70594"/>
                  </a:moveTo>
                  <a:lnTo>
                    <a:pt x="403055" y="70594"/>
                  </a:lnTo>
                  <a:lnTo>
                    <a:pt x="412186" y="121137"/>
                  </a:lnTo>
                  <a:lnTo>
                    <a:pt x="429798" y="121137"/>
                  </a:lnTo>
                  <a:lnTo>
                    <a:pt x="419996" y="70594"/>
                  </a:lnTo>
                  <a:close/>
                </a:path>
                <a:path w="1040130" h="122555">
                  <a:moveTo>
                    <a:pt x="425518" y="18742"/>
                  </a:moveTo>
                  <a:lnTo>
                    <a:pt x="400773" y="18742"/>
                  </a:lnTo>
                  <a:lnTo>
                    <a:pt x="404029" y="18910"/>
                  </a:lnTo>
                  <a:lnTo>
                    <a:pt x="409244" y="23475"/>
                  </a:lnTo>
                  <a:lnTo>
                    <a:pt x="411369" y="28041"/>
                  </a:lnTo>
                  <a:lnTo>
                    <a:pt x="411369" y="44993"/>
                  </a:lnTo>
                  <a:lnTo>
                    <a:pt x="409244" y="49401"/>
                  </a:lnTo>
                  <a:lnTo>
                    <a:pt x="404029" y="53966"/>
                  </a:lnTo>
                  <a:lnTo>
                    <a:pt x="400773" y="54291"/>
                  </a:lnTo>
                  <a:lnTo>
                    <a:pt x="424950" y="54291"/>
                  </a:lnTo>
                  <a:lnTo>
                    <a:pt x="425937" y="52232"/>
                  </a:lnTo>
                  <a:lnTo>
                    <a:pt x="427733" y="44498"/>
                  </a:lnTo>
                  <a:lnTo>
                    <a:pt x="428322" y="35862"/>
                  </a:lnTo>
                  <a:lnTo>
                    <a:pt x="426592" y="20902"/>
                  </a:lnTo>
                  <a:lnTo>
                    <a:pt x="425518" y="18742"/>
                  </a:lnTo>
                  <a:close/>
                </a:path>
                <a:path w="1040130" h="122555">
                  <a:moveTo>
                    <a:pt x="509199" y="0"/>
                  </a:moveTo>
                  <a:lnTo>
                    <a:pt x="497450" y="0"/>
                  </a:lnTo>
                  <a:lnTo>
                    <a:pt x="492885" y="1622"/>
                  </a:lnTo>
                  <a:lnTo>
                    <a:pt x="486362" y="6512"/>
                  </a:lnTo>
                  <a:lnTo>
                    <a:pt x="484247" y="9779"/>
                  </a:lnTo>
                  <a:lnTo>
                    <a:pt x="482781" y="13036"/>
                  </a:lnTo>
                  <a:lnTo>
                    <a:pt x="480990" y="16784"/>
                  </a:lnTo>
                  <a:lnTo>
                    <a:pt x="480006" y="21193"/>
                  </a:lnTo>
                  <a:lnTo>
                    <a:pt x="479906" y="98311"/>
                  </a:lnTo>
                  <a:lnTo>
                    <a:pt x="480006" y="101410"/>
                  </a:lnTo>
                  <a:lnTo>
                    <a:pt x="480990" y="105808"/>
                  </a:lnTo>
                  <a:lnTo>
                    <a:pt x="482781" y="109567"/>
                  </a:lnTo>
                  <a:lnTo>
                    <a:pt x="484247" y="112823"/>
                  </a:lnTo>
                  <a:lnTo>
                    <a:pt x="486362" y="115923"/>
                  </a:lnTo>
                  <a:lnTo>
                    <a:pt x="489629" y="118362"/>
                  </a:lnTo>
                  <a:lnTo>
                    <a:pt x="492885" y="120980"/>
                  </a:lnTo>
                  <a:lnTo>
                    <a:pt x="497450" y="122446"/>
                  </a:lnTo>
                  <a:lnTo>
                    <a:pt x="509199" y="122446"/>
                  </a:lnTo>
                  <a:lnTo>
                    <a:pt x="513596" y="120980"/>
                  </a:lnTo>
                  <a:lnTo>
                    <a:pt x="516853" y="118362"/>
                  </a:lnTo>
                  <a:lnTo>
                    <a:pt x="520120" y="115923"/>
                  </a:lnTo>
                  <a:lnTo>
                    <a:pt x="522402" y="112823"/>
                  </a:lnTo>
                  <a:lnTo>
                    <a:pt x="523868" y="109567"/>
                  </a:lnTo>
                  <a:lnTo>
                    <a:pt x="525659" y="105808"/>
                  </a:lnTo>
                  <a:lnTo>
                    <a:pt x="525767" y="105326"/>
                  </a:lnTo>
                  <a:lnTo>
                    <a:pt x="502183" y="105326"/>
                  </a:lnTo>
                  <a:lnTo>
                    <a:pt x="501042" y="104834"/>
                  </a:lnTo>
                  <a:lnTo>
                    <a:pt x="497450" y="25915"/>
                  </a:lnTo>
                  <a:lnTo>
                    <a:pt x="497775" y="22826"/>
                  </a:lnTo>
                  <a:lnTo>
                    <a:pt x="499084" y="19402"/>
                  </a:lnTo>
                  <a:lnTo>
                    <a:pt x="500550" y="17119"/>
                  </a:lnTo>
                  <a:lnTo>
                    <a:pt x="525734" y="17119"/>
                  </a:lnTo>
                  <a:lnTo>
                    <a:pt x="525659" y="16784"/>
                  </a:lnTo>
                  <a:lnTo>
                    <a:pt x="523868" y="13036"/>
                  </a:lnTo>
                  <a:lnTo>
                    <a:pt x="522402" y="9779"/>
                  </a:lnTo>
                  <a:lnTo>
                    <a:pt x="520120" y="6512"/>
                  </a:lnTo>
                  <a:lnTo>
                    <a:pt x="513596" y="1622"/>
                  </a:lnTo>
                  <a:lnTo>
                    <a:pt x="509199" y="0"/>
                  </a:lnTo>
                  <a:close/>
                </a:path>
                <a:path w="1040130" h="122555">
                  <a:moveTo>
                    <a:pt x="526800" y="80049"/>
                  </a:moveTo>
                  <a:lnTo>
                    <a:pt x="510340" y="80049"/>
                  </a:lnTo>
                  <a:lnTo>
                    <a:pt x="510340" y="98311"/>
                  </a:lnTo>
                  <a:lnTo>
                    <a:pt x="510172" y="99777"/>
                  </a:lnTo>
                  <a:lnTo>
                    <a:pt x="509680" y="100918"/>
                  </a:lnTo>
                  <a:lnTo>
                    <a:pt x="508864" y="103368"/>
                  </a:lnTo>
                  <a:lnTo>
                    <a:pt x="507398" y="105326"/>
                  </a:lnTo>
                  <a:lnTo>
                    <a:pt x="525767" y="105326"/>
                  </a:lnTo>
                  <a:lnTo>
                    <a:pt x="526643" y="101410"/>
                  </a:lnTo>
                  <a:lnTo>
                    <a:pt x="526743" y="98311"/>
                  </a:lnTo>
                  <a:lnTo>
                    <a:pt x="526800" y="80049"/>
                  </a:lnTo>
                  <a:close/>
                </a:path>
                <a:path w="1040130" h="122555">
                  <a:moveTo>
                    <a:pt x="525734" y="17119"/>
                  </a:moveTo>
                  <a:lnTo>
                    <a:pt x="505440" y="17119"/>
                  </a:lnTo>
                  <a:lnTo>
                    <a:pt x="506916" y="17601"/>
                  </a:lnTo>
                  <a:lnTo>
                    <a:pt x="507722" y="18418"/>
                  </a:lnTo>
                  <a:lnTo>
                    <a:pt x="509523" y="20376"/>
                  </a:lnTo>
                  <a:lnTo>
                    <a:pt x="510340" y="22658"/>
                  </a:lnTo>
                  <a:lnTo>
                    <a:pt x="510340" y="42386"/>
                  </a:lnTo>
                  <a:lnTo>
                    <a:pt x="526800" y="42386"/>
                  </a:lnTo>
                  <a:lnTo>
                    <a:pt x="526692" y="22658"/>
                  </a:lnTo>
                  <a:lnTo>
                    <a:pt x="526643" y="21193"/>
                  </a:lnTo>
                  <a:lnTo>
                    <a:pt x="525734" y="17119"/>
                  </a:lnTo>
                  <a:close/>
                </a:path>
                <a:path w="1040130" h="122555">
                  <a:moveTo>
                    <a:pt x="562967" y="1298"/>
                  </a:moveTo>
                  <a:lnTo>
                    <a:pt x="545355" y="1298"/>
                  </a:lnTo>
                  <a:lnTo>
                    <a:pt x="545355" y="121137"/>
                  </a:lnTo>
                  <a:lnTo>
                    <a:pt x="586275" y="121137"/>
                  </a:lnTo>
                  <a:lnTo>
                    <a:pt x="586275" y="104834"/>
                  </a:lnTo>
                  <a:lnTo>
                    <a:pt x="562967" y="104834"/>
                  </a:lnTo>
                  <a:lnTo>
                    <a:pt x="562967" y="1298"/>
                  </a:lnTo>
                  <a:close/>
                </a:path>
                <a:path w="1040130" h="122555">
                  <a:moveTo>
                    <a:pt x="643425" y="1298"/>
                  </a:moveTo>
                  <a:lnTo>
                    <a:pt x="603154" y="1298"/>
                  </a:lnTo>
                  <a:lnTo>
                    <a:pt x="603154" y="121137"/>
                  </a:lnTo>
                  <a:lnTo>
                    <a:pt x="643425" y="121137"/>
                  </a:lnTo>
                  <a:lnTo>
                    <a:pt x="643425" y="103043"/>
                  </a:lnTo>
                  <a:lnTo>
                    <a:pt x="620766" y="103043"/>
                  </a:lnTo>
                  <a:lnTo>
                    <a:pt x="620766" y="70102"/>
                  </a:lnTo>
                  <a:lnTo>
                    <a:pt x="637069" y="70102"/>
                  </a:lnTo>
                  <a:lnTo>
                    <a:pt x="637069" y="50867"/>
                  </a:lnTo>
                  <a:lnTo>
                    <a:pt x="620766" y="50867"/>
                  </a:lnTo>
                  <a:lnTo>
                    <a:pt x="620766" y="19402"/>
                  </a:lnTo>
                  <a:lnTo>
                    <a:pt x="643425" y="19402"/>
                  </a:lnTo>
                  <a:lnTo>
                    <a:pt x="643425" y="1298"/>
                  </a:lnTo>
                  <a:close/>
                </a:path>
                <a:path w="1040130" h="122555">
                  <a:moveTo>
                    <a:pt x="676199" y="1298"/>
                  </a:moveTo>
                  <a:lnTo>
                    <a:pt x="659079" y="1298"/>
                  </a:lnTo>
                  <a:lnTo>
                    <a:pt x="677340" y="121137"/>
                  </a:lnTo>
                  <a:lnTo>
                    <a:pt x="694952" y="121137"/>
                  </a:lnTo>
                  <a:lnTo>
                    <a:pt x="702405" y="72228"/>
                  </a:lnTo>
                  <a:lnTo>
                    <a:pt x="685654" y="72228"/>
                  </a:lnTo>
                  <a:lnTo>
                    <a:pt x="685005" y="67170"/>
                  </a:lnTo>
                  <a:lnTo>
                    <a:pt x="676199" y="1298"/>
                  </a:lnTo>
                  <a:close/>
                </a:path>
                <a:path w="1040130" h="122555">
                  <a:moveTo>
                    <a:pt x="713213" y="1298"/>
                  </a:moveTo>
                  <a:lnTo>
                    <a:pt x="696093" y="1298"/>
                  </a:lnTo>
                  <a:lnTo>
                    <a:pt x="687287" y="67170"/>
                  </a:lnTo>
                  <a:lnTo>
                    <a:pt x="686638" y="72228"/>
                  </a:lnTo>
                  <a:lnTo>
                    <a:pt x="702405" y="72228"/>
                  </a:lnTo>
                  <a:lnTo>
                    <a:pt x="713213" y="1298"/>
                  </a:lnTo>
                  <a:close/>
                </a:path>
                <a:path w="1040130" h="122555">
                  <a:moveTo>
                    <a:pt x="770751" y="1298"/>
                  </a:moveTo>
                  <a:lnTo>
                    <a:pt x="730480" y="1298"/>
                  </a:lnTo>
                  <a:lnTo>
                    <a:pt x="730480" y="121137"/>
                  </a:lnTo>
                  <a:lnTo>
                    <a:pt x="770751" y="121137"/>
                  </a:lnTo>
                  <a:lnTo>
                    <a:pt x="770751" y="103043"/>
                  </a:lnTo>
                  <a:lnTo>
                    <a:pt x="748081" y="103043"/>
                  </a:lnTo>
                  <a:lnTo>
                    <a:pt x="748081" y="70102"/>
                  </a:lnTo>
                  <a:lnTo>
                    <a:pt x="764385" y="70102"/>
                  </a:lnTo>
                  <a:lnTo>
                    <a:pt x="764385" y="50867"/>
                  </a:lnTo>
                  <a:lnTo>
                    <a:pt x="748081" y="50867"/>
                  </a:lnTo>
                  <a:lnTo>
                    <a:pt x="748081" y="19402"/>
                  </a:lnTo>
                  <a:lnTo>
                    <a:pt x="770751" y="19402"/>
                  </a:lnTo>
                  <a:lnTo>
                    <a:pt x="770751" y="1298"/>
                  </a:lnTo>
                  <a:close/>
                </a:path>
                <a:path w="1040130" h="122555">
                  <a:moveTo>
                    <a:pt x="806519" y="1298"/>
                  </a:moveTo>
                  <a:lnTo>
                    <a:pt x="788907" y="1298"/>
                  </a:lnTo>
                  <a:lnTo>
                    <a:pt x="788907" y="121137"/>
                  </a:lnTo>
                  <a:lnTo>
                    <a:pt x="829838" y="121137"/>
                  </a:lnTo>
                  <a:lnTo>
                    <a:pt x="829838" y="104834"/>
                  </a:lnTo>
                  <a:lnTo>
                    <a:pt x="806519" y="104834"/>
                  </a:lnTo>
                  <a:lnTo>
                    <a:pt x="806519" y="1298"/>
                  </a:lnTo>
                  <a:close/>
                </a:path>
                <a:path w="1040130" h="122555">
                  <a:moveTo>
                    <a:pt x="883899" y="1298"/>
                  </a:moveTo>
                  <a:lnTo>
                    <a:pt x="862382" y="1298"/>
                  </a:lnTo>
                  <a:lnTo>
                    <a:pt x="844277" y="121137"/>
                  </a:lnTo>
                  <a:lnTo>
                    <a:pt x="861397" y="121137"/>
                  </a:lnTo>
                  <a:lnTo>
                    <a:pt x="864664" y="96677"/>
                  </a:lnTo>
                  <a:lnTo>
                    <a:pt x="898300" y="96677"/>
                  </a:lnTo>
                  <a:lnTo>
                    <a:pt x="895494" y="78091"/>
                  </a:lnTo>
                  <a:lnTo>
                    <a:pt x="867104" y="78091"/>
                  </a:lnTo>
                  <a:lnTo>
                    <a:pt x="872161" y="40271"/>
                  </a:lnTo>
                  <a:lnTo>
                    <a:pt x="872654" y="37171"/>
                  </a:lnTo>
                  <a:lnTo>
                    <a:pt x="889316" y="37171"/>
                  </a:lnTo>
                  <a:lnTo>
                    <a:pt x="883899" y="1298"/>
                  </a:lnTo>
                  <a:close/>
                </a:path>
                <a:path w="1040130" h="122555">
                  <a:moveTo>
                    <a:pt x="898300" y="96677"/>
                  </a:moveTo>
                  <a:lnTo>
                    <a:pt x="881617" y="96677"/>
                  </a:lnTo>
                  <a:lnTo>
                    <a:pt x="884873" y="121137"/>
                  </a:lnTo>
                  <a:lnTo>
                    <a:pt x="901993" y="121137"/>
                  </a:lnTo>
                  <a:lnTo>
                    <a:pt x="898300" y="96677"/>
                  </a:lnTo>
                  <a:close/>
                </a:path>
                <a:path w="1040130" h="122555">
                  <a:moveTo>
                    <a:pt x="889316" y="37171"/>
                  </a:moveTo>
                  <a:lnTo>
                    <a:pt x="873627" y="37171"/>
                  </a:lnTo>
                  <a:lnTo>
                    <a:pt x="874119" y="40271"/>
                  </a:lnTo>
                  <a:lnTo>
                    <a:pt x="879166" y="78091"/>
                  </a:lnTo>
                  <a:lnTo>
                    <a:pt x="895494" y="78091"/>
                  </a:lnTo>
                  <a:lnTo>
                    <a:pt x="889316" y="37171"/>
                  </a:lnTo>
                  <a:close/>
                </a:path>
                <a:path w="1040130" h="122555">
                  <a:moveTo>
                    <a:pt x="934997" y="1298"/>
                  </a:moveTo>
                  <a:lnTo>
                    <a:pt x="919343" y="1298"/>
                  </a:lnTo>
                  <a:lnTo>
                    <a:pt x="919343" y="121137"/>
                  </a:lnTo>
                  <a:lnTo>
                    <a:pt x="935489" y="121137"/>
                  </a:lnTo>
                  <a:lnTo>
                    <a:pt x="935489" y="53150"/>
                  </a:lnTo>
                  <a:lnTo>
                    <a:pt x="949212" y="53150"/>
                  </a:lnTo>
                  <a:lnTo>
                    <a:pt x="934997" y="1298"/>
                  </a:lnTo>
                  <a:close/>
                </a:path>
                <a:path w="1040130" h="122555">
                  <a:moveTo>
                    <a:pt x="949212" y="53150"/>
                  </a:moveTo>
                  <a:lnTo>
                    <a:pt x="936463" y="53150"/>
                  </a:lnTo>
                  <a:lnTo>
                    <a:pt x="937929" y="58689"/>
                  </a:lnTo>
                  <a:lnTo>
                    <a:pt x="955049" y="121137"/>
                  </a:lnTo>
                  <a:lnTo>
                    <a:pt x="970703" y="121137"/>
                  </a:lnTo>
                  <a:lnTo>
                    <a:pt x="970703" y="69285"/>
                  </a:lnTo>
                  <a:lnTo>
                    <a:pt x="953583" y="69285"/>
                  </a:lnTo>
                  <a:lnTo>
                    <a:pt x="952117" y="63746"/>
                  </a:lnTo>
                  <a:lnTo>
                    <a:pt x="949212" y="53150"/>
                  </a:lnTo>
                  <a:close/>
                </a:path>
                <a:path w="1040130" h="122555">
                  <a:moveTo>
                    <a:pt x="970703" y="1298"/>
                  </a:moveTo>
                  <a:lnTo>
                    <a:pt x="954567" y="1298"/>
                  </a:lnTo>
                  <a:lnTo>
                    <a:pt x="954567" y="69285"/>
                  </a:lnTo>
                  <a:lnTo>
                    <a:pt x="970703" y="69285"/>
                  </a:lnTo>
                  <a:lnTo>
                    <a:pt x="970703" y="1298"/>
                  </a:lnTo>
                  <a:close/>
                </a:path>
                <a:path w="1040130" h="122555">
                  <a:moveTo>
                    <a:pt x="1004629" y="1298"/>
                  </a:moveTo>
                  <a:lnTo>
                    <a:pt x="990776" y="1298"/>
                  </a:lnTo>
                  <a:lnTo>
                    <a:pt x="990776" y="121137"/>
                  </a:lnTo>
                  <a:lnTo>
                    <a:pt x="1004629" y="121137"/>
                  </a:lnTo>
                  <a:lnTo>
                    <a:pt x="1015504" y="120486"/>
                  </a:lnTo>
                  <a:lnTo>
                    <a:pt x="1023888" y="118368"/>
                  </a:lnTo>
                  <a:lnTo>
                    <a:pt x="1030104" y="114538"/>
                  </a:lnTo>
                  <a:lnTo>
                    <a:pt x="1034471" y="108750"/>
                  </a:lnTo>
                  <a:lnTo>
                    <a:pt x="1036269" y="103525"/>
                  </a:lnTo>
                  <a:lnTo>
                    <a:pt x="1008377" y="103525"/>
                  </a:lnTo>
                  <a:lnTo>
                    <a:pt x="1008377" y="18910"/>
                  </a:lnTo>
                  <a:lnTo>
                    <a:pt x="1036260" y="18910"/>
                  </a:lnTo>
                  <a:lnTo>
                    <a:pt x="1034471" y="13695"/>
                  </a:lnTo>
                  <a:lnTo>
                    <a:pt x="1030104" y="7906"/>
                  </a:lnTo>
                  <a:lnTo>
                    <a:pt x="1023888" y="4073"/>
                  </a:lnTo>
                  <a:lnTo>
                    <a:pt x="1015504" y="1951"/>
                  </a:lnTo>
                  <a:lnTo>
                    <a:pt x="1004629" y="1298"/>
                  </a:lnTo>
                  <a:close/>
                </a:path>
                <a:path w="1040130" h="122555">
                  <a:moveTo>
                    <a:pt x="1036260" y="18910"/>
                  </a:moveTo>
                  <a:lnTo>
                    <a:pt x="1014419" y="18910"/>
                  </a:lnTo>
                  <a:lnTo>
                    <a:pt x="1017843" y="19559"/>
                  </a:lnTo>
                  <a:lnTo>
                    <a:pt x="1019633" y="25266"/>
                  </a:lnTo>
                  <a:lnTo>
                    <a:pt x="1020450" y="28198"/>
                  </a:lnTo>
                  <a:lnTo>
                    <a:pt x="1021099" y="32438"/>
                  </a:lnTo>
                  <a:lnTo>
                    <a:pt x="1021424" y="43695"/>
                  </a:lnTo>
                  <a:lnTo>
                    <a:pt x="1021424" y="78583"/>
                  </a:lnTo>
                  <a:lnTo>
                    <a:pt x="1014419" y="103525"/>
                  </a:lnTo>
                  <a:lnTo>
                    <a:pt x="1036269" y="103525"/>
                  </a:lnTo>
                  <a:lnTo>
                    <a:pt x="1037211" y="100786"/>
                  </a:lnTo>
                  <a:lnTo>
                    <a:pt x="1038790" y="90406"/>
                  </a:lnTo>
                  <a:lnTo>
                    <a:pt x="1039512" y="77335"/>
                  </a:lnTo>
                  <a:lnTo>
                    <a:pt x="1039685" y="61296"/>
                  </a:lnTo>
                  <a:lnTo>
                    <a:pt x="1039512" y="45239"/>
                  </a:lnTo>
                  <a:lnTo>
                    <a:pt x="1038790" y="32116"/>
                  </a:lnTo>
                  <a:lnTo>
                    <a:pt x="1037211" y="21684"/>
                  </a:lnTo>
                  <a:lnTo>
                    <a:pt x="1036260" y="18910"/>
                  </a:lnTo>
                  <a:close/>
                </a:path>
              </a:pathLst>
            </a:custGeom>
            <a:solidFill>
              <a:srgbClr val="FF5600"/>
            </a:solidFill>
          </p:spPr>
          <p:txBody>
            <a:bodyPr wrap="square" lIns="0" tIns="0" rIns="0" bIns="0" rtlCol="0"/>
            <a:lstStyle/>
            <a:p>
              <a:endParaRPr sz="1092"/>
            </a:p>
          </p:txBody>
        </p:sp>
        <p:sp>
          <p:nvSpPr>
            <p:cNvPr id="9" name="object 20">
              <a:extLst>
                <a:ext uri="{FF2B5EF4-FFF2-40B4-BE49-F238E27FC236}">
                  <a16:creationId xmlns:a16="http://schemas.microsoft.com/office/drawing/2014/main" id="{1DB199A6-31FC-4E6B-B8D1-115855036959}"/>
                </a:ext>
              </a:extLst>
            </p:cNvPr>
            <p:cNvSpPr/>
            <p:nvPr userDrawn="1"/>
          </p:nvSpPr>
          <p:spPr>
            <a:xfrm>
              <a:off x="18896136" y="586369"/>
              <a:ext cx="1208405" cy="1040765"/>
            </a:xfrm>
            <a:custGeom>
              <a:avLst/>
              <a:gdLst/>
              <a:ahLst/>
              <a:cxnLst/>
              <a:rect l="l" t="t" r="r" b="b"/>
              <a:pathLst>
                <a:path w="1208405" h="1040764">
                  <a:moveTo>
                    <a:pt x="0" y="1040251"/>
                  </a:moveTo>
                  <a:lnTo>
                    <a:pt x="1207963" y="1040251"/>
                  </a:lnTo>
                  <a:lnTo>
                    <a:pt x="1207963" y="0"/>
                  </a:lnTo>
                  <a:lnTo>
                    <a:pt x="0" y="0"/>
                  </a:lnTo>
                  <a:lnTo>
                    <a:pt x="0" y="1040251"/>
                  </a:lnTo>
                  <a:close/>
                </a:path>
              </a:pathLst>
            </a:custGeom>
            <a:solidFill>
              <a:srgbClr val="FF5600"/>
            </a:solidFill>
          </p:spPr>
          <p:txBody>
            <a:bodyPr wrap="square" lIns="0" tIns="0" rIns="0" bIns="0" rtlCol="0"/>
            <a:lstStyle/>
            <a:p>
              <a:endParaRPr sz="1092"/>
            </a:p>
          </p:txBody>
        </p:sp>
        <p:sp>
          <p:nvSpPr>
            <p:cNvPr id="10" name="object 21">
              <a:extLst>
                <a:ext uri="{FF2B5EF4-FFF2-40B4-BE49-F238E27FC236}">
                  <a16:creationId xmlns:a16="http://schemas.microsoft.com/office/drawing/2014/main" id="{97B2D835-1A0B-4536-A239-4C01CDD45751}"/>
                </a:ext>
              </a:extLst>
            </p:cNvPr>
            <p:cNvSpPr/>
            <p:nvPr userDrawn="1"/>
          </p:nvSpPr>
          <p:spPr>
            <a:xfrm>
              <a:off x="19192013" y="884830"/>
              <a:ext cx="448945" cy="318135"/>
            </a:xfrm>
            <a:custGeom>
              <a:avLst/>
              <a:gdLst/>
              <a:ahLst/>
              <a:cxnLst/>
              <a:rect l="l" t="t" r="r" b="b"/>
              <a:pathLst>
                <a:path w="448944" h="318134">
                  <a:moveTo>
                    <a:pt x="334184" y="29936"/>
                  </a:moveTo>
                  <a:lnTo>
                    <a:pt x="224401" y="29936"/>
                  </a:lnTo>
                  <a:lnTo>
                    <a:pt x="268901" y="35088"/>
                  </a:lnTo>
                  <a:lnTo>
                    <a:pt x="309798" y="49759"/>
                  </a:lnTo>
                  <a:lnTo>
                    <a:pt x="345910" y="72768"/>
                  </a:lnTo>
                  <a:lnTo>
                    <a:pt x="376055" y="102936"/>
                  </a:lnTo>
                  <a:lnTo>
                    <a:pt x="399051" y="139082"/>
                  </a:lnTo>
                  <a:lnTo>
                    <a:pt x="413716" y="180026"/>
                  </a:lnTo>
                  <a:lnTo>
                    <a:pt x="418866" y="224590"/>
                  </a:lnTo>
                  <a:lnTo>
                    <a:pt x="417796" y="244988"/>
                  </a:lnTo>
                  <a:lnTo>
                    <a:pt x="414670" y="264796"/>
                  </a:lnTo>
                  <a:lnTo>
                    <a:pt x="409616" y="283896"/>
                  </a:lnTo>
                  <a:lnTo>
                    <a:pt x="402762" y="302168"/>
                  </a:lnTo>
                  <a:lnTo>
                    <a:pt x="401977" y="303844"/>
                  </a:lnTo>
                  <a:lnTo>
                    <a:pt x="401851" y="307152"/>
                  </a:lnTo>
                  <a:lnTo>
                    <a:pt x="404657" y="308524"/>
                  </a:lnTo>
                  <a:lnTo>
                    <a:pt x="407767" y="309875"/>
                  </a:lnTo>
                  <a:lnTo>
                    <a:pt x="419599" y="315152"/>
                  </a:lnTo>
                  <a:lnTo>
                    <a:pt x="426489" y="317979"/>
                  </a:lnTo>
                  <a:lnTo>
                    <a:pt x="428698" y="317089"/>
                  </a:lnTo>
                  <a:lnTo>
                    <a:pt x="430458" y="313435"/>
                  </a:lnTo>
                  <a:lnTo>
                    <a:pt x="438281" y="292489"/>
                  </a:lnTo>
                  <a:lnTo>
                    <a:pt x="444017" y="270618"/>
                  </a:lnTo>
                  <a:lnTo>
                    <a:pt x="447547" y="247944"/>
                  </a:lnTo>
                  <a:lnTo>
                    <a:pt x="448750" y="224590"/>
                  </a:lnTo>
                  <a:lnTo>
                    <a:pt x="444184" y="179378"/>
                  </a:lnTo>
                  <a:lnTo>
                    <a:pt x="431091" y="137244"/>
                  </a:lnTo>
                  <a:lnTo>
                    <a:pt x="410382" y="99097"/>
                  </a:lnTo>
                  <a:lnTo>
                    <a:pt x="382964" y="65847"/>
                  </a:lnTo>
                  <a:lnTo>
                    <a:pt x="349748" y="38403"/>
                  </a:lnTo>
                  <a:lnTo>
                    <a:pt x="334184" y="29936"/>
                  </a:lnTo>
                  <a:close/>
                </a:path>
                <a:path w="448944" h="318134">
                  <a:moveTo>
                    <a:pt x="224401" y="0"/>
                  </a:moveTo>
                  <a:lnTo>
                    <a:pt x="179206" y="4570"/>
                  </a:lnTo>
                  <a:lnTo>
                    <a:pt x="137098" y="17674"/>
                  </a:lnTo>
                  <a:lnTo>
                    <a:pt x="98982" y="38403"/>
                  </a:lnTo>
                  <a:lnTo>
                    <a:pt x="65765" y="65847"/>
                  </a:lnTo>
                  <a:lnTo>
                    <a:pt x="38351" y="99097"/>
                  </a:lnTo>
                  <a:lnTo>
                    <a:pt x="17649" y="137244"/>
                  </a:lnTo>
                  <a:lnTo>
                    <a:pt x="4563" y="179378"/>
                  </a:lnTo>
                  <a:lnTo>
                    <a:pt x="0" y="224590"/>
                  </a:lnTo>
                  <a:lnTo>
                    <a:pt x="780" y="243464"/>
                  </a:lnTo>
                  <a:lnTo>
                    <a:pt x="12072" y="297174"/>
                  </a:lnTo>
                  <a:lnTo>
                    <a:pt x="15036" y="302849"/>
                  </a:lnTo>
                  <a:lnTo>
                    <a:pt x="23119" y="299142"/>
                  </a:lnTo>
                  <a:lnTo>
                    <a:pt x="32375" y="295006"/>
                  </a:lnTo>
                  <a:lnTo>
                    <a:pt x="41265" y="290608"/>
                  </a:lnTo>
                  <a:lnTo>
                    <a:pt x="40627" y="288504"/>
                  </a:lnTo>
                  <a:lnTo>
                    <a:pt x="39202" y="284577"/>
                  </a:lnTo>
                  <a:lnTo>
                    <a:pt x="35122" y="270162"/>
                  </a:lnTo>
                  <a:lnTo>
                    <a:pt x="32199" y="255329"/>
                  </a:lnTo>
                  <a:lnTo>
                    <a:pt x="30440" y="240123"/>
                  </a:lnTo>
                  <a:lnTo>
                    <a:pt x="29852" y="224590"/>
                  </a:lnTo>
                  <a:lnTo>
                    <a:pt x="34994" y="180026"/>
                  </a:lnTo>
                  <a:lnTo>
                    <a:pt x="49638" y="139082"/>
                  </a:lnTo>
                  <a:lnTo>
                    <a:pt x="72614" y="102936"/>
                  </a:lnTo>
                  <a:lnTo>
                    <a:pt x="102749" y="72768"/>
                  </a:lnTo>
                  <a:lnTo>
                    <a:pt x="138873" y="49759"/>
                  </a:lnTo>
                  <a:lnTo>
                    <a:pt x="179814" y="35088"/>
                  </a:lnTo>
                  <a:lnTo>
                    <a:pt x="224401" y="29936"/>
                  </a:lnTo>
                  <a:lnTo>
                    <a:pt x="334184" y="29936"/>
                  </a:lnTo>
                  <a:lnTo>
                    <a:pt x="311643" y="17674"/>
                  </a:lnTo>
                  <a:lnTo>
                    <a:pt x="269557" y="4570"/>
                  </a:lnTo>
                  <a:lnTo>
                    <a:pt x="224401" y="0"/>
                  </a:lnTo>
                  <a:close/>
                </a:path>
              </a:pathLst>
            </a:custGeom>
            <a:solidFill>
              <a:srgbClr val="FFFFFF"/>
            </a:solidFill>
          </p:spPr>
          <p:txBody>
            <a:bodyPr wrap="square" lIns="0" tIns="0" rIns="0" bIns="0" rtlCol="0"/>
            <a:lstStyle/>
            <a:p>
              <a:endParaRPr sz="1092"/>
            </a:p>
          </p:txBody>
        </p:sp>
        <p:sp>
          <p:nvSpPr>
            <p:cNvPr id="11" name="object 22">
              <a:extLst>
                <a:ext uri="{FF2B5EF4-FFF2-40B4-BE49-F238E27FC236}">
                  <a16:creationId xmlns:a16="http://schemas.microsoft.com/office/drawing/2014/main" id="{46E6A622-86BC-4F33-A43B-82EA07253A3F}"/>
                </a:ext>
              </a:extLst>
            </p:cNvPr>
            <p:cNvSpPr/>
            <p:nvPr userDrawn="1"/>
          </p:nvSpPr>
          <p:spPr>
            <a:xfrm>
              <a:off x="19129258" y="822091"/>
              <a:ext cx="574675" cy="406400"/>
            </a:xfrm>
            <a:custGeom>
              <a:avLst/>
              <a:gdLst/>
              <a:ahLst/>
              <a:cxnLst/>
              <a:rect l="l" t="t" r="r" b="b"/>
              <a:pathLst>
                <a:path w="574675" h="406400">
                  <a:moveTo>
                    <a:pt x="428468" y="37998"/>
                  </a:moveTo>
                  <a:lnTo>
                    <a:pt x="287258" y="37998"/>
                  </a:lnTo>
                  <a:lnTo>
                    <a:pt x="331952" y="42021"/>
                  </a:lnTo>
                  <a:lnTo>
                    <a:pt x="374052" y="53617"/>
                  </a:lnTo>
                  <a:lnTo>
                    <a:pt x="412846" y="72080"/>
                  </a:lnTo>
                  <a:lnTo>
                    <a:pt x="447623" y="96701"/>
                  </a:lnTo>
                  <a:lnTo>
                    <a:pt x="477671" y="126772"/>
                  </a:lnTo>
                  <a:lnTo>
                    <a:pt x="502281" y="161587"/>
                  </a:lnTo>
                  <a:lnTo>
                    <a:pt x="520740" y="200438"/>
                  </a:lnTo>
                  <a:lnTo>
                    <a:pt x="532336" y="242616"/>
                  </a:lnTo>
                  <a:lnTo>
                    <a:pt x="536360" y="287415"/>
                  </a:lnTo>
                  <a:lnTo>
                    <a:pt x="535008" y="313512"/>
                  </a:lnTo>
                  <a:lnTo>
                    <a:pt x="531040" y="338811"/>
                  </a:lnTo>
                  <a:lnTo>
                    <a:pt x="524588" y="363200"/>
                  </a:lnTo>
                  <a:lnTo>
                    <a:pt x="515785" y="386564"/>
                  </a:lnTo>
                  <a:lnTo>
                    <a:pt x="515000" y="388145"/>
                  </a:lnTo>
                  <a:lnTo>
                    <a:pt x="513900" y="391820"/>
                  </a:lnTo>
                  <a:lnTo>
                    <a:pt x="517879" y="393443"/>
                  </a:lnTo>
                  <a:lnTo>
                    <a:pt x="523046" y="395679"/>
                  </a:lnTo>
                  <a:lnTo>
                    <a:pt x="543156" y="404605"/>
                  </a:lnTo>
                  <a:lnTo>
                    <a:pt x="546695" y="406071"/>
                  </a:lnTo>
                  <a:lnTo>
                    <a:pt x="568190" y="346532"/>
                  </a:lnTo>
                  <a:lnTo>
                    <a:pt x="574254" y="287415"/>
                  </a:lnTo>
                  <a:lnTo>
                    <a:pt x="570491" y="240855"/>
                  </a:lnTo>
                  <a:lnTo>
                    <a:pt x="559597" y="196665"/>
                  </a:lnTo>
                  <a:lnTo>
                    <a:pt x="542170" y="155440"/>
                  </a:lnTo>
                  <a:lnTo>
                    <a:pt x="518803" y="117778"/>
                  </a:lnTo>
                  <a:lnTo>
                    <a:pt x="490095" y="84274"/>
                  </a:lnTo>
                  <a:lnTo>
                    <a:pt x="456638" y="55525"/>
                  </a:lnTo>
                  <a:lnTo>
                    <a:pt x="428468" y="37998"/>
                  </a:lnTo>
                  <a:close/>
                </a:path>
                <a:path w="574675" h="406400">
                  <a:moveTo>
                    <a:pt x="287258" y="0"/>
                  </a:moveTo>
                  <a:lnTo>
                    <a:pt x="240687" y="3768"/>
                  </a:lnTo>
                  <a:lnTo>
                    <a:pt x="196500" y="14676"/>
                  </a:lnTo>
                  <a:lnTo>
                    <a:pt x="155289" y="32127"/>
                  </a:lnTo>
                  <a:lnTo>
                    <a:pt x="117649" y="55525"/>
                  </a:lnTo>
                  <a:lnTo>
                    <a:pt x="84172" y="84274"/>
                  </a:lnTo>
                  <a:lnTo>
                    <a:pt x="55452" y="117778"/>
                  </a:lnTo>
                  <a:lnTo>
                    <a:pt x="32081" y="155440"/>
                  </a:lnTo>
                  <a:lnTo>
                    <a:pt x="14654" y="196665"/>
                  </a:lnTo>
                  <a:lnTo>
                    <a:pt x="3762" y="240855"/>
                  </a:lnTo>
                  <a:lnTo>
                    <a:pt x="0" y="287415"/>
                  </a:lnTo>
                  <a:lnTo>
                    <a:pt x="1158" y="313300"/>
                  </a:lnTo>
                  <a:lnTo>
                    <a:pt x="10124" y="363053"/>
                  </a:lnTo>
                  <a:lnTo>
                    <a:pt x="19947" y="392385"/>
                  </a:lnTo>
                  <a:lnTo>
                    <a:pt x="44674" y="380876"/>
                  </a:lnTo>
                  <a:lnTo>
                    <a:pt x="49673" y="378491"/>
                  </a:lnTo>
                  <a:lnTo>
                    <a:pt x="54019" y="376564"/>
                  </a:lnTo>
                  <a:lnTo>
                    <a:pt x="53003" y="372983"/>
                  </a:lnTo>
                  <a:lnTo>
                    <a:pt x="52385" y="371203"/>
                  </a:lnTo>
                  <a:lnTo>
                    <a:pt x="46129" y="351190"/>
                  </a:lnTo>
                  <a:lnTo>
                    <a:pt x="41595" y="330526"/>
                  </a:lnTo>
                  <a:lnTo>
                    <a:pt x="38836" y="309253"/>
                  </a:lnTo>
                  <a:lnTo>
                    <a:pt x="37904" y="287415"/>
                  </a:lnTo>
                  <a:lnTo>
                    <a:pt x="41925" y="242616"/>
                  </a:lnTo>
                  <a:lnTo>
                    <a:pt x="53518" y="200438"/>
                  </a:lnTo>
                  <a:lnTo>
                    <a:pt x="71974" y="161587"/>
                  </a:lnTo>
                  <a:lnTo>
                    <a:pt x="96587" y="126772"/>
                  </a:lnTo>
                  <a:lnTo>
                    <a:pt x="126650" y="96701"/>
                  </a:lnTo>
                  <a:lnTo>
                    <a:pt x="161456" y="72080"/>
                  </a:lnTo>
                  <a:lnTo>
                    <a:pt x="200297" y="53617"/>
                  </a:lnTo>
                  <a:lnTo>
                    <a:pt x="242467" y="42021"/>
                  </a:lnTo>
                  <a:lnTo>
                    <a:pt x="287258" y="37998"/>
                  </a:lnTo>
                  <a:lnTo>
                    <a:pt x="428468" y="37998"/>
                  </a:lnTo>
                  <a:lnTo>
                    <a:pt x="419031" y="32127"/>
                  </a:lnTo>
                  <a:lnTo>
                    <a:pt x="377868" y="14676"/>
                  </a:lnTo>
                  <a:lnTo>
                    <a:pt x="333745" y="3768"/>
                  </a:lnTo>
                  <a:lnTo>
                    <a:pt x="287258" y="0"/>
                  </a:lnTo>
                  <a:close/>
                </a:path>
              </a:pathLst>
            </a:custGeom>
            <a:solidFill>
              <a:srgbClr val="FFFFFF"/>
            </a:solidFill>
          </p:spPr>
          <p:txBody>
            <a:bodyPr wrap="square" lIns="0" tIns="0" rIns="0" bIns="0" rtlCol="0"/>
            <a:lstStyle/>
            <a:p>
              <a:endParaRPr sz="1092"/>
            </a:p>
          </p:txBody>
        </p:sp>
        <p:sp>
          <p:nvSpPr>
            <p:cNvPr id="12" name="object 23">
              <a:extLst>
                <a:ext uri="{FF2B5EF4-FFF2-40B4-BE49-F238E27FC236}">
                  <a16:creationId xmlns:a16="http://schemas.microsoft.com/office/drawing/2014/main" id="{D9AD9C6F-E9F8-42E9-83E5-6F1176B0A27D}"/>
                </a:ext>
              </a:extLst>
            </p:cNvPr>
            <p:cNvSpPr/>
            <p:nvPr userDrawn="1"/>
          </p:nvSpPr>
          <p:spPr>
            <a:xfrm>
              <a:off x="19043445" y="736073"/>
              <a:ext cx="746125" cy="526415"/>
            </a:xfrm>
            <a:custGeom>
              <a:avLst/>
              <a:gdLst/>
              <a:ahLst/>
              <a:cxnLst/>
              <a:rect l="l" t="t" r="r" b="b"/>
              <a:pathLst>
                <a:path w="746125" h="526415">
                  <a:moveTo>
                    <a:pt x="577175" y="61704"/>
                  </a:moveTo>
                  <a:lnTo>
                    <a:pt x="372972" y="61704"/>
                  </a:lnTo>
                  <a:lnTo>
                    <a:pt x="418907" y="65088"/>
                  </a:lnTo>
                  <a:lnTo>
                    <a:pt x="462771" y="74916"/>
                  </a:lnTo>
                  <a:lnTo>
                    <a:pt x="504080" y="90703"/>
                  </a:lnTo>
                  <a:lnTo>
                    <a:pt x="542347" y="111964"/>
                  </a:lnTo>
                  <a:lnTo>
                    <a:pt x="577087" y="138215"/>
                  </a:lnTo>
                  <a:lnTo>
                    <a:pt x="607815" y="168971"/>
                  </a:lnTo>
                  <a:lnTo>
                    <a:pt x="634044" y="203746"/>
                  </a:lnTo>
                  <a:lnTo>
                    <a:pt x="655291" y="242057"/>
                  </a:lnTo>
                  <a:lnTo>
                    <a:pt x="671068" y="283417"/>
                  </a:lnTo>
                  <a:lnTo>
                    <a:pt x="680890" y="327343"/>
                  </a:lnTo>
                  <a:lnTo>
                    <a:pt x="684272" y="373349"/>
                  </a:lnTo>
                  <a:lnTo>
                    <a:pt x="682621" y="405548"/>
                  </a:lnTo>
                  <a:lnTo>
                    <a:pt x="677781" y="436803"/>
                  </a:lnTo>
                  <a:lnTo>
                    <a:pt x="669920" y="466966"/>
                  </a:lnTo>
                  <a:lnTo>
                    <a:pt x="659205" y="495890"/>
                  </a:lnTo>
                  <a:lnTo>
                    <a:pt x="658157" y="498162"/>
                  </a:lnTo>
                  <a:lnTo>
                    <a:pt x="657016" y="502811"/>
                  </a:lnTo>
                  <a:lnTo>
                    <a:pt x="705517" y="523963"/>
                  </a:lnTo>
                  <a:lnTo>
                    <a:pt x="709946" y="526161"/>
                  </a:lnTo>
                  <a:lnTo>
                    <a:pt x="713297" y="525680"/>
                  </a:lnTo>
                  <a:lnTo>
                    <a:pt x="728948" y="484571"/>
                  </a:lnTo>
                  <a:lnTo>
                    <a:pt x="743850" y="411562"/>
                  </a:lnTo>
                  <a:lnTo>
                    <a:pt x="745778" y="373349"/>
                  </a:lnTo>
                  <a:lnTo>
                    <a:pt x="742867" y="326602"/>
                  </a:lnTo>
                  <a:lnTo>
                    <a:pt x="734371" y="281564"/>
                  </a:lnTo>
                  <a:lnTo>
                    <a:pt x="720641" y="238587"/>
                  </a:lnTo>
                  <a:lnTo>
                    <a:pt x="702029" y="198027"/>
                  </a:lnTo>
                  <a:lnTo>
                    <a:pt x="678888" y="160235"/>
                  </a:lnTo>
                  <a:lnTo>
                    <a:pt x="651569" y="125566"/>
                  </a:lnTo>
                  <a:lnTo>
                    <a:pt x="620426" y="94373"/>
                  </a:lnTo>
                  <a:lnTo>
                    <a:pt x="585811" y="67009"/>
                  </a:lnTo>
                  <a:lnTo>
                    <a:pt x="577175" y="61704"/>
                  </a:lnTo>
                  <a:close/>
                </a:path>
                <a:path w="746125" h="526415">
                  <a:moveTo>
                    <a:pt x="372972" y="0"/>
                  </a:moveTo>
                  <a:lnTo>
                    <a:pt x="326240" y="2916"/>
                  </a:lnTo>
                  <a:lnTo>
                    <a:pt x="281225" y="11428"/>
                  </a:lnTo>
                  <a:lnTo>
                    <a:pt x="238279" y="25183"/>
                  </a:lnTo>
                  <a:lnTo>
                    <a:pt x="197754" y="43828"/>
                  </a:lnTo>
                  <a:lnTo>
                    <a:pt x="160001" y="67009"/>
                  </a:lnTo>
                  <a:lnTo>
                    <a:pt x="125373" y="94373"/>
                  </a:lnTo>
                  <a:lnTo>
                    <a:pt x="94221" y="125566"/>
                  </a:lnTo>
                  <a:lnTo>
                    <a:pt x="66896" y="160235"/>
                  </a:lnTo>
                  <a:lnTo>
                    <a:pt x="43751" y="198027"/>
                  </a:lnTo>
                  <a:lnTo>
                    <a:pt x="25137" y="238587"/>
                  </a:lnTo>
                  <a:lnTo>
                    <a:pt x="11406" y="281564"/>
                  </a:lnTo>
                  <a:lnTo>
                    <a:pt x="2910" y="326602"/>
                  </a:lnTo>
                  <a:lnTo>
                    <a:pt x="0" y="373349"/>
                  </a:lnTo>
                  <a:lnTo>
                    <a:pt x="1646" y="408425"/>
                  </a:lnTo>
                  <a:lnTo>
                    <a:pt x="6469" y="442588"/>
                  </a:lnTo>
                  <a:lnTo>
                    <a:pt x="14299" y="475683"/>
                  </a:lnTo>
                  <a:lnTo>
                    <a:pt x="24962" y="507555"/>
                  </a:lnTo>
                  <a:lnTo>
                    <a:pt x="25925" y="509869"/>
                  </a:lnTo>
                  <a:lnTo>
                    <a:pt x="27496" y="514445"/>
                  </a:lnTo>
                  <a:lnTo>
                    <a:pt x="78332" y="490937"/>
                  </a:lnTo>
                  <a:lnTo>
                    <a:pt x="84301" y="488267"/>
                  </a:lnTo>
                  <a:lnTo>
                    <a:pt x="81704" y="483650"/>
                  </a:lnTo>
                  <a:lnTo>
                    <a:pt x="66511" y="428865"/>
                  </a:lnTo>
                  <a:lnTo>
                    <a:pt x="61537" y="373349"/>
                  </a:lnTo>
                  <a:lnTo>
                    <a:pt x="64918" y="327343"/>
                  </a:lnTo>
                  <a:lnTo>
                    <a:pt x="74739" y="283417"/>
                  </a:lnTo>
                  <a:lnTo>
                    <a:pt x="90514" y="242057"/>
                  </a:lnTo>
                  <a:lnTo>
                    <a:pt x="111760" y="203746"/>
                  </a:lnTo>
                  <a:lnTo>
                    <a:pt x="137993" y="168971"/>
                  </a:lnTo>
                  <a:lnTo>
                    <a:pt x="168727" y="138215"/>
                  </a:lnTo>
                  <a:lnTo>
                    <a:pt x="203479" y="111964"/>
                  </a:lnTo>
                  <a:lnTo>
                    <a:pt x="241763" y="90703"/>
                  </a:lnTo>
                  <a:lnTo>
                    <a:pt x="283097" y="74916"/>
                  </a:lnTo>
                  <a:lnTo>
                    <a:pt x="326995" y="65088"/>
                  </a:lnTo>
                  <a:lnTo>
                    <a:pt x="372972" y="61704"/>
                  </a:lnTo>
                  <a:lnTo>
                    <a:pt x="577175" y="61704"/>
                  </a:lnTo>
                  <a:lnTo>
                    <a:pt x="548075" y="43828"/>
                  </a:lnTo>
                  <a:lnTo>
                    <a:pt x="507571" y="25183"/>
                  </a:lnTo>
                  <a:lnTo>
                    <a:pt x="464651" y="11428"/>
                  </a:lnTo>
                  <a:lnTo>
                    <a:pt x="419667" y="2916"/>
                  </a:lnTo>
                  <a:lnTo>
                    <a:pt x="372972" y="0"/>
                  </a:lnTo>
                  <a:close/>
                </a:path>
              </a:pathLst>
            </a:custGeom>
            <a:solidFill>
              <a:srgbClr val="FFFFFF"/>
            </a:solidFill>
          </p:spPr>
          <p:txBody>
            <a:bodyPr wrap="square" lIns="0" tIns="0" rIns="0" bIns="0" rtlCol="0"/>
            <a:lstStyle/>
            <a:p>
              <a:endParaRPr sz="1092"/>
            </a:p>
          </p:txBody>
        </p:sp>
        <p:sp>
          <p:nvSpPr>
            <p:cNvPr id="13" name="object 24">
              <a:extLst>
                <a:ext uri="{FF2B5EF4-FFF2-40B4-BE49-F238E27FC236}">
                  <a16:creationId xmlns:a16="http://schemas.microsoft.com/office/drawing/2014/main" id="{C67227B3-EC84-4D84-A7AE-07CAC14345F0}"/>
                </a:ext>
              </a:extLst>
            </p:cNvPr>
            <p:cNvSpPr/>
            <p:nvPr userDrawn="1"/>
          </p:nvSpPr>
          <p:spPr>
            <a:xfrm>
              <a:off x="19376660" y="948387"/>
              <a:ext cx="79861" cy="80008"/>
            </a:xfrm>
            <a:prstGeom prst="rect">
              <a:avLst/>
            </a:prstGeom>
            <a:blipFill>
              <a:blip r:embed="rId2" cstate="print"/>
              <a:stretch>
                <a:fillRect/>
              </a:stretch>
            </a:blipFill>
          </p:spPr>
          <p:txBody>
            <a:bodyPr wrap="square" lIns="0" tIns="0" rIns="0" bIns="0" rtlCol="0"/>
            <a:lstStyle/>
            <a:p>
              <a:endParaRPr sz="1092"/>
            </a:p>
          </p:txBody>
        </p:sp>
        <p:sp>
          <p:nvSpPr>
            <p:cNvPr id="14" name="object 25">
              <a:extLst>
                <a:ext uri="{FF2B5EF4-FFF2-40B4-BE49-F238E27FC236}">
                  <a16:creationId xmlns:a16="http://schemas.microsoft.com/office/drawing/2014/main" id="{F5EF72E7-FE0E-41A2-B879-55D2E9B654F6}"/>
                </a:ext>
              </a:extLst>
            </p:cNvPr>
            <p:cNvSpPr/>
            <p:nvPr userDrawn="1"/>
          </p:nvSpPr>
          <p:spPr>
            <a:xfrm>
              <a:off x="19283757" y="979064"/>
              <a:ext cx="266065" cy="259079"/>
            </a:xfrm>
            <a:custGeom>
              <a:avLst/>
              <a:gdLst/>
              <a:ahLst/>
              <a:cxnLst/>
              <a:rect l="l" t="t" r="r" b="b"/>
              <a:pathLst>
                <a:path w="266065" h="259080">
                  <a:moveTo>
                    <a:pt x="34951" y="0"/>
                  </a:moveTo>
                  <a:lnTo>
                    <a:pt x="26082" y="0"/>
                  </a:lnTo>
                  <a:lnTo>
                    <a:pt x="5539" y="20648"/>
                  </a:lnTo>
                  <a:lnTo>
                    <a:pt x="0" y="26062"/>
                  </a:lnTo>
                  <a:lnTo>
                    <a:pt x="0" y="35140"/>
                  </a:lnTo>
                  <a:lnTo>
                    <a:pt x="5539" y="40763"/>
                  </a:lnTo>
                  <a:lnTo>
                    <a:pt x="88081" y="123242"/>
                  </a:lnTo>
                  <a:lnTo>
                    <a:pt x="93808" y="130460"/>
                  </a:lnTo>
                  <a:lnTo>
                    <a:pt x="98829" y="139053"/>
                  </a:lnTo>
                  <a:lnTo>
                    <a:pt x="102452" y="148156"/>
                  </a:lnTo>
                  <a:lnTo>
                    <a:pt x="103986" y="156906"/>
                  </a:lnTo>
                  <a:lnTo>
                    <a:pt x="103986" y="252358"/>
                  </a:lnTo>
                  <a:lnTo>
                    <a:pt x="110310" y="258725"/>
                  </a:lnTo>
                  <a:lnTo>
                    <a:pt x="155209" y="258725"/>
                  </a:lnTo>
                  <a:lnTo>
                    <a:pt x="161534" y="252358"/>
                  </a:lnTo>
                  <a:lnTo>
                    <a:pt x="161534" y="156906"/>
                  </a:lnTo>
                  <a:lnTo>
                    <a:pt x="163074" y="148156"/>
                  </a:lnTo>
                  <a:lnTo>
                    <a:pt x="166726" y="139053"/>
                  </a:lnTo>
                  <a:lnTo>
                    <a:pt x="171766" y="130460"/>
                  </a:lnTo>
                  <a:lnTo>
                    <a:pt x="177471" y="123242"/>
                  </a:lnTo>
                  <a:lnTo>
                    <a:pt x="212615" y="88122"/>
                  </a:lnTo>
                  <a:lnTo>
                    <a:pt x="123535" y="88122"/>
                  </a:lnTo>
                  <a:lnTo>
                    <a:pt x="120027" y="85065"/>
                  </a:lnTo>
                  <a:lnTo>
                    <a:pt x="34951" y="0"/>
                  </a:lnTo>
                  <a:close/>
                </a:path>
                <a:path w="266065" h="259080">
                  <a:moveTo>
                    <a:pt x="239458" y="0"/>
                  </a:moveTo>
                  <a:lnTo>
                    <a:pt x="230432" y="0"/>
                  </a:lnTo>
                  <a:lnTo>
                    <a:pt x="224966" y="5601"/>
                  </a:lnTo>
                  <a:lnTo>
                    <a:pt x="150435" y="80301"/>
                  </a:lnTo>
                  <a:lnTo>
                    <a:pt x="145451" y="85065"/>
                  </a:lnTo>
                  <a:lnTo>
                    <a:pt x="142068" y="88122"/>
                  </a:lnTo>
                  <a:lnTo>
                    <a:pt x="212615" y="88122"/>
                  </a:lnTo>
                  <a:lnTo>
                    <a:pt x="265635" y="35140"/>
                  </a:lnTo>
                  <a:lnTo>
                    <a:pt x="265635" y="26062"/>
                  </a:lnTo>
                  <a:lnTo>
                    <a:pt x="260023" y="20648"/>
                  </a:lnTo>
                  <a:lnTo>
                    <a:pt x="239458" y="0"/>
                  </a:lnTo>
                  <a:close/>
                </a:path>
              </a:pathLst>
            </a:custGeom>
            <a:solidFill>
              <a:srgbClr val="FFFFFF"/>
            </a:solidFill>
          </p:spPr>
          <p:txBody>
            <a:bodyPr wrap="square" lIns="0" tIns="0" rIns="0" bIns="0" rtlCol="0"/>
            <a:lstStyle/>
            <a:p>
              <a:endParaRPr sz="1092"/>
            </a:p>
          </p:txBody>
        </p:sp>
        <p:sp>
          <p:nvSpPr>
            <p:cNvPr id="15" name="object 26">
              <a:extLst>
                <a:ext uri="{FF2B5EF4-FFF2-40B4-BE49-F238E27FC236}">
                  <a16:creationId xmlns:a16="http://schemas.microsoft.com/office/drawing/2014/main" id="{A2CBA1C5-9531-4519-ADD0-B51E79195A8B}"/>
                </a:ext>
              </a:extLst>
            </p:cNvPr>
            <p:cNvSpPr/>
            <p:nvPr userDrawn="1"/>
          </p:nvSpPr>
          <p:spPr>
            <a:xfrm>
              <a:off x="19096290" y="1215112"/>
              <a:ext cx="641985" cy="267335"/>
            </a:xfrm>
            <a:custGeom>
              <a:avLst/>
              <a:gdLst/>
              <a:ahLst/>
              <a:cxnLst/>
              <a:rect l="l" t="t" r="r" b="b"/>
              <a:pathLst>
                <a:path w="641984" h="267334">
                  <a:moveTo>
                    <a:pt x="145717" y="14"/>
                  </a:moveTo>
                  <a:lnTo>
                    <a:pt x="94527" y="10442"/>
                  </a:lnTo>
                  <a:lnTo>
                    <a:pt x="37970" y="37932"/>
                  </a:lnTo>
                  <a:lnTo>
                    <a:pt x="3214" y="61716"/>
                  </a:lnTo>
                  <a:lnTo>
                    <a:pt x="0" y="74147"/>
                  </a:lnTo>
                  <a:lnTo>
                    <a:pt x="4016" y="89533"/>
                  </a:lnTo>
                  <a:lnTo>
                    <a:pt x="46515" y="147241"/>
                  </a:lnTo>
                  <a:lnTo>
                    <a:pt x="82925" y="181676"/>
                  </a:lnTo>
                  <a:lnTo>
                    <a:pt x="123692" y="211006"/>
                  </a:lnTo>
                  <a:lnTo>
                    <a:pt x="168303" y="234715"/>
                  </a:lnTo>
                  <a:lnTo>
                    <a:pt x="216247" y="252289"/>
                  </a:lnTo>
                  <a:lnTo>
                    <a:pt x="267012" y="263211"/>
                  </a:lnTo>
                  <a:lnTo>
                    <a:pt x="320085" y="266967"/>
                  </a:lnTo>
                  <a:lnTo>
                    <a:pt x="369445" y="263711"/>
                  </a:lnTo>
                  <a:lnTo>
                    <a:pt x="416845" y="254225"/>
                  </a:lnTo>
                  <a:lnTo>
                    <a:pt x="461876" y="238931"/>
                  </a:lnTo>
                  <a:lnTo>
                    <a:pt x="504124" y="218252"/>
                  </a:lnTo>
                  <a:lnTo>
                    <a:pt x="535086" y="197924"/>
                  </a:lnTo>
                  <a:lnTo>
                    <a:pt x="398281" y="197924"/>
                  </a:lnTo>
                  <a:lnTo>
                    <a:pt x="373194" y="194754"/>
                  </a:lnTo>
                  <a:lnTo>
                    <a:pt x="348357" y="187901"/>
                  </a:lnTo>
                  <a:lnTo>
                    <a:pt x="324006" y="179033"/>
                  </a:lnTo>
                  <a:lnTo>
                    <a:pt x="281504" y="159590"/>
                  </a:lnTo>
                  <a:lnTo>
                    <a:pt x="252841" y="148478"/>
                  </a:lnTo>
                  <a:lnTo>
                    <a:pt x="233986" y="142480"/>
                  </a:lnTo>
                  <a:lnTo>
                    <a:pt x="221201" y="138596"/>
                  </a:lnTo>
                  <a:lnTo>
                    <a:pt x="214027" y="135023"/>
                  </a:lnTo>
                  <a:lnTo>
                    <a:pt x="212005" y="129955"/>
                  </a:lnTo>
                  <a:lnTo>
                    <a:pt x="216646" y="125457"/>
                  </a:lnTo>
                  <a:lnTo>
                    <a:pt x="434079" y="125457"/>
                  </a:lnTo>
                  <a:lnTo>
                    <a:pt x="434004" y="124567"/>
                  </a:lnTo>
                  <a:lnTo>
                    <a:pt x="409763" y="103405"/>
                  </a:lnTo>
                  <a:lnTo>
                    <a:pt x="376907" y="89851"/>
                  </a:lnTo>
                  <a:lnTo>
                    <a:pt x="348545" y="82794"/>
                  </a:lnTo>
                  <a:lnTo>
                    <a:pt x="320202" y="73381"/>
                  </a:lnTo>
                  <a:lnTo>
                    <a:pt x="294739" y="58807"/>
                  </a:lnTo>
                  <a:lnTo>
                    <a:pt x="270288" y="42138"/>
                  </a:lnTo>
                  <a:lnTo>
                    <a:pt x="244978" y="26440"/>
                  </a:lnTo>
                  <a:lnTo>
                    <a:pt x="207544" y="9883"/>
                  </a:lnTo>
                  <a:lnTo>
                    <a:pt x="174507" y="1751"/>
                  </a:lnTo>
                  <a:lnTo>
                    <a:pt x="145717" y="14"/>
                  </a:lnTo>
                  <a:close/>
                </a:path>
                <a:path w="641984" h="267334">
                  <a:moveTo>
                    <a:pt x="429241" y="0"/>
                  </a:moveTo>
                  <a:lnTo>
                    <a:pt x="414376" y="3174"/>
                  </a:lnTo>
                  <a:lnTo>
                    <a:pt x="397910" y="13860"/>
                  </a:lnTo>
                  <a:lnTo>
                    <a:pt x="357309" y="45830"/>
                  </a:lnTo>
                  <a:lnTo>
                    <a:pt x="334399" y="62093"/>
                  </a:lnTo>
                  <a:lnTo>
                    <a:pt x="347467" y="67101"/>
                  </a:lnTo>
                  <a:lnTo>
                    <a:pt x="365049" y="71721"/>
                  </a:lnTo>
                  <a:lnTo>
                    <a:pt x="387509" y="78117"/>
                  </a:lnTo>
                  <a:lnTo>
                    <a:pt x="415213" y="88449"/>
                  </a:lnTo>
                  <a:lnTo>
                    <a:pt x="440360" y="105330"/>
                  </a:lnTo>
                  <a:lnTo>
                    <a:pt x="454028" y="127910"/>
                  </a:lnTo>
                  <a:lnTo>
                    <a:pt x="455113" y="153224"/>
                  </a:lnTo>
                  <a:lnTo>
                    <a:pt x="442511" y="178310"/>
                  </a:lnTo>
                  <a:lnTo>
                    <a:pt x="421943" y="193685"/>
                  </a:lnTo>
                  <a:lnTo>
                    <a:pt x="398281" y="197924"/>
                  </a:lnTo>
                  <a:lnTo>
                    <a:pt x="535086" y="197924"/>
                  </a:lnTo>
                  <a:lnTo>
                    <a:pt x="543180" y="192611"/>
                  </a:lnTo>
                  <a:lnTo>
                    <a:pt x="578630" y="162429"/>
                  </a:lnTo>
                  <a:lnTo>
                    <a:pt x="610064" y="128129"/>
                  </a:lnTo>
                  <a:lnTo>
                    <a:pt x="633193" y="95590"/>
                  </a:lnTo>
                  <a:lnTo>
                    <a:pt x="540173" y="95590"/>
                  </a:lnTo>
                  <a:lnTo>
                    <a:pt x="545449" y="89200"/>
                  </a:lnTo>
                  <a:lnTo>
                    <a:pt x="553377" y="79120"/>
                  </a:lnTo>
                  <a:lnTo>
                    <a:pt x="561415" y="68454"/>
                  </a:lnTo>
                  <a:lnTo>
                    <a:pt x="563607" y="65266"/>
                  </a:lnTo>
                  <a:lnTo>
                    <a:pt x="483023" y="65266"/>
                  </a:lnTo>
                  <a:lnTo>
                    <a:pt x="488036" y="59466"/>
                  </a:lnTo>
                  <a:lnTo>
                    <a:pt x="495458" y="50000"/>
                  </a:lnTo>
                  <a:lnTo>
                    <a:pt x="499925" y="44042"/>
                  </a:lnTo>
                  <a:lnTo>
                    <a:pt x="424564" y="44042"/>
                  </a:lnTo>
                  <a:lnTo>
                    <a:pt x="428386" y="40398"/>
                  </a:lnTo>
                  <a:lnTo>
                    <a:pt x="437537" y="29508"/>
                  </a:lnTo>
                  <a:lnTo>
                    <a:pt x="441087" y="25623"/>
                  </a:lnTo>
                  <a:lnTo>
                    <a:pt x="445641" y="14132"/>
                  </a:lnTo>
                  <a:lnTo>
                    <a:pt x="440677" y="4621"/>
                  </a:lnTo>
                  <a:lnTo>
                    <a:pt x="429241" y="0"/>
                  </a:lnTo>
                  <a:close/>
                </a:path>
                <a:path w="641984" h="267334">
                  <a:moveTo>
                    <a:pt x="434079" y="125457"/>
                  </a:moveTo>
                  <a:lnTo>
                    <a:pt x="216646" y="125457"/>
                  </a:lnTo>
                  <a:lnTo>
                    <a:pt x="228099" y="125539"/>
                  </a:lnTo>
                  <a:lnTo>
                    <a:pt x="243901" y="129034"/>
                  </a:lnTo>
                  <a:lnTo>
                    <a:pt x="261595" y="134772"/>
                  </a:lnTo>
                  <a:lnTo>
                    <a:pt x="345461" y="168838"/>
                  </a:lnTo>
                  <a:lnTo>
                    <a:pt x="384659" y="179653"/>
                  </a:lnTo>
                  <a:lnTo>
                    <a:pt x="416417" y="177149"/>
                  </a:lnTo>
                  <a:lnTo>
                    <a:pt x="436522" y="154447"/>
                  </a:lnTo>
                  <a:lnTo>
                    <a:pt x="434079" y="125457"/>
                  </a:lnTo>
                  <a:close/>
                </a:path>
                <a:path w="641984" h="267334">
                  <a:moveTo>
                    <a:pt x="617945" y="51035"/>
                  </a:moveTo>
                  <a:lnTo>
                    <a:pt x="568495" y="72326"/>
                  </a:lnTo>
                  <a:lnTo>
                    <a:pt x="543304" y="95003"/>
                  </a:lnTo>
                  <a:lnTo>
                    <a:pt x="540173" y="95590"/>
                  </a:lnTo>
                  <a:lnTo>
                    <a:pt x="633193" y="95590"/>
                  </a:lnTo>
                  <a:lnTo>
                    <a:pt x="637070" y="90135"/>
                  </a:lnTo>
                  <a:lnTo>
                    <a:pt x="641365" y="72893"/>
                  </a:lnTo>
                  <a:lnTo>
                    <a:pt x="634148" y="58654"/>
                  </a:lnTo>
                  <a:lnTo>
                    <a:pt x="617945" y="51035"/>
                  </a:lnTo>
                  <a:close/>
                </a:path>
                <a:path w="641984" h="267334">
                  <a:moveTo>
                    <a:pt x="545908" y="25482"/>
                  </a:moveTo>
                  <a:lnTo>
                    <a:pt x="524843" y="31456"/>
                  </a:lnTo>
                  <a:lnTo>
                    <a:pt x="515348" y="38327"/>
                  </a:lnTo>
                  <a:lnTo>
                    <a:pt x="504628" y="47773"/>
                  </a:lnTo>
                  <a:lnTo>
                    <a:pt x="494291" y="57343"/>
                  </a:lnTo>
                  <a:lnTo>
                    <a:pt x="485944" y="64586"/>
                  </a:lnTo>
                  <a:lnTo>
                    <a:pt x="483023" y="65266"/>
                  </a:lnTo>
                  <a:lnTo>
                    <a:pt x="563607" y="65266"/>
                  </a:lnTo>
                  <a:lnTo>
                    <a:pt x="567020" y="60303"/>
                  </a:lnTo>
                  <a:lnTo>
                    <a:pt x="570466" y="44042"/>
                  </a:lnTo>
                  <a:lnTo>
                    <a:pt x="570564" y="43434"/>
                  </a:lnTo>
                  <a:lnTo>
                    <a:pt x="562353" y="30676"/>
                  </a:lnTo>
                  <a:lnTo>
                    <a:pt x="545908" y="25482"/>
                  </a:lnTo>
                  <a:close/>
                </a:path>
                <a:path w="641984" h="267334">
                  <a:moveTo>
                    <a:pt x="488265" y="4255"/>
                  </a:moveTo>
                  <a:lnTo>
                    <a:pt x="470772" y="9236"/>
                  </a:lnTo>
                  <a:lnTo>
                    <a:pt x="458920" y="17257"/>
                  </a:lnTo>
                  <a:lnTo>
                    <a:pt x="447865" y="26037"/>
                  </a:lnTo>
                  <a:lnTo>
                    <a:pt x="437304" y="34966"/>
                  </a:lnTo>
                  <a:lnTo>
                    <a:pt x="426930" y="43434"/>
                  </a:lnTo>
                  <a:lnTo>
                    <a:pt x="424564" y="44042"/>
                  </a:lnTo>
                  <a:lnTo>
                    <a:pt x="499925" y="44042"/>
                  </a:lnTo>
                  <a:lnTo>
                    <a:pt x="502985" y="39960"/>
                  </a:lnTo>
                  <a:lnTo>
                    <a:pt x="508310" y="32440"/>
                  </a:lnTo>
                  <a:lnTo>
                    <a:pt x="511131" y="18756"/>
                  </a:lnTo>
                  <a:lnTo>
                    <a:pt x="503084" y="8395"/>
                  </a:lnTo>
                  <a:lnTo>
                    <a:pt x="488265" y="4255"/>
                  </a:lnTo>
                  <a:close/>
                </a:path>
              </a:pathLst>
            </a:custGeom>
            <a:solidFill>
              <a:srgbClr val="FFFFFF"/>
            </a:solidFill>
          </p:spPr>
          <p:txBody>
            <a:bodyPr wrap="square" lIns="0" tIns="0" rIns="0" bIns="0" rtlCol="0"/>
            <a:lstStyle/>
            <a:p>
              <a:endParaRPr sz="1092"/>
            </a:p>
          </p:txBody>
        </p:sp>
        <p:sp>
          <p:nvSpPr>
            <p:cNvPr id="16" name="object 27">
              <a:extLst>
                <a:ext uri="{FF2B5EF4-FFF2-40B4-BE49-F238E27FC236}">
                  <a16:creationId xmlns:a16="http://schemas.microsoft.com/office/drawing/2014/main" id="{5C2A5913-4205-4099-862A-976A3CB848EF}"/>
                </a:ext>
              </a:extLst>
            </p:cNvPr>
            <p:cNvSpPr/>
            <p:nvPr userDrawn="1"/>
          </p:nvSpPr>
          <p:spPr>
            <a:xfrm>
              <a:off x="19781381" y="1494505"/>
              <a:ext cx="59690" cy="59690"/>
            </a:xfrm>
            <a:custGeom>
              <a:avLst/>
              <a:gdLst/>
              <a:ahLst/>
              <a:cxnLst/>
              <a:rect l="l" t="t" r="r" b="b"/>
              <a:pathLst>
                <a:path w="59690" h="59690">
                  <a:moveTo>
                    <a:pt x="37998" y="0"/>
                  </a:moveTo>
                  <a:lnTo>
                    <a:pt x="21528" y="0"/>
                  </a:lnTo>
                  <a:lnTo>
                    <a:pt x="14523" y="2900"/>
                  </a:lnTo>
                  <a:lnTo>
                    <a:pt x="2910" y="14523"/>
                  </a:lnTo>
                  <a:lnTo>
                    <a:pt x="8" y="21507"/>
                  </a:lnTo>
                  <a:lnTo>
                    <a:pt x="0" y="38030"/>
                  </a:lnTo>
                  <a:lnTo>
                    <a:pt x="2879" y="45087"/>
                  </a:lnTo>
                  <a:lnTo>
                    <a:pt x="14449" y="56762"/>
                  </a:lnTo>
                  <a:lnTo>
                    <a:pt x="21475" y="59684"/>
                  </a:lnTo>
                  <a:lnTo>
                    <a:pt x="37998" y="59684"/>
                  </a:lnTo>
                  <a:lnTo>
                    <a:pt x="45035" y="56762"/>
                  </a:lnTo>
                  <a:lnTo>
                    <a:pt x="46172" y="55621"/>
                  </a:lnTo>
                  <a:lnTo>
                    <a:pt x="22617" y="55621"/>
                  </a:lnTo>
                  <a:lnTo>
                    <a:pt x="16554" y="53097"/>
                  </a:lnTo>
                  <a:lnTo>
                    <a:pt x="6617" y="43024"/>
                  </a:lnTo>
                  <a:lnTo>
                    <a:pt x="4135" y="36930"/>
                  </a:lnTo>
                  <a:lnTo>
                    <a:pt x="4135" y="22690"/>
                  </a:lnTo>
                  <a:lnTo>
                    <a:pt x="6638" y="16627"/>
                  </a:lnTo>
                  <a:lnTo>
                    <a:pt x="16627" y="6575"/>
                  </a:lnTo>
                  <a:lnTo>
                    <a:pt x="22669" y="4062"/>
                  </a:lnTo>
                  <a:lnTo>
                    <a:pt x="46203" y="4062"/>
                  </a:lnTo>
                  <a:lnTo>
                    <a:pt x="45035" y="2900"/>
                  </a:lnTo>
                  <a:lnTo>
                    <a:pt x="37998" y="0"/>
                  </a:lnTo>
                  <a:close/>
                </a:path>
                <a:path w="59690" h="59690">
                  <a:moveTo>
                    <a:pt x="46203" y="4062"/>
                  </a:moveTo>
                  <a:lnTo>
                    <a:pt x="36836" y="4062"/>
                  </a:lnTo>
                  <a:lnTo>
                    <a:pt x="42888" y="6575"/>
                  </a:lnTo>
                  <a:lnTo>
                    <a:pt x="52877" y="16627"/>
                  </a:lnTo>
                  <a:lnTo>
                    <a:pt x="55380" y="22690"/>
                  </a:lnTo>
                  <a:lnTo>
                    <a:pt x="55380" y="36930"/>
                  </a:lnTo>
                  <a:lnTo>
                    <a:pt x="52877" y="43024"/>
                  </a:lnTo>
                  <a:lnTo>
                    <a:pt x="42920" y="53097"/>
                  </a:lnTo>
                  <a:lnTo>
                    <a:pt x="36867" y="55621"/>
                  </a:lnTo>
                  <a:lnTo>
                    <a:pt x="46172" y="55621"/>
                  </a:lnTo>
                  <a:lnTo>
                    <a:pt x="56689" y="45056"/>
                  </a:lnTo>
                  <a:lnTo>
                    <a:pt x="59591" y="38030"/>
                  </a:lnTo>
                  <a:lnTo>
                    <a:pt x="59600" y="21507"/>
                  </a:lnTo>
                  <a:lnTo>
                    <a:pt x="56689" y="14491"/>
                  </a:lnTo>
                  <a:lnTo>
                    <a:pt x="46203" y="4062"/>
                  </a:lnTo>
                  <a:close/>
                </a:path>
                <a:path w="59690" h="59690">
                  <a:moveTo>
                    <a:pt x="33234" y="13287"/>
                  </a:moveTo>
                  <a:lnTo>
                    <a:pt x="17716" y="13287"/>
                  </a:lnTo>
                  <a:lnTo>
                    <a:pt x="17716" y="46030"/>
                  </a:lnTo>
                  <a:lnTo>
                    <a:pt x="23486" y="46030"/>
                  </a:lnTo>
                  <a:lnTo>
                    <a:pt x="23486" y="33150"/>
                  </a:lnTo>
                  <a:lnTo>
                    <a:pt x="40283" y="33150"/>
                  </a:lnTo>
                  <a:lnTo>
                    <a:pt x="39695" y="32292"/>
                  </a:lnTo>
                  <a:lnTo>
                    <a:pt x="37820" y="31224"/>
                  </a:lnTo>
                  <a:lnTo>
                    <a:pt x="35255" y="30815"/>
                  </a:lnTo>
                  <a:lnTo>
                    <a:pt x="37276" y="30491"/>
                  </a:lnTo>
                  <a:lnTo>
                    <a:pt x="38857" y="29957"/>
                  </a:lnTo>
                  <a:lnTo>
                    <a:pt x="40199" y="29088"/>
                  </a:lnTo>
                  <a:lnTo>
                    <a:pt x="23486" y="29088"/>
                  </a:lnTo>
                  <a:lnTo>
                    <a:pt x="23486" y="17224"/>
                  </a:lnTo>
                  <a:lnTo>
                    <a:pt x="42324" y="17224"/>
                  </a:lnTo>
                  <a:lnTo>
                    <a:pt x="41496" y="15873"/>
                  </a:lnTo>
                  <a:lnTo>
                    <a:pt x="36218" y="13674"/>
                  </a:lnTo>
                  <a:lnTo>
                    <a:pt x="33234" y="13287"/>
                  </a:lnTo>
                  <a:close/>
                </a:path>
                <a:path w="59690" h="59690">
                  <a:moveTo>
                    <a:pt x="40283" y="33150"/>
                  </a:moveTo>
                  <a:lnTo>
                    <a:pt x="31098" y="33150"/>
                  </a:lnTo>
                  <a:lnTo>
                    <a:pt x="33234" y="33506"/>
                  </a:lnTo>
                  <a:lnTo>
                    <a:pt x="36511" y="35423"/>
                  </a:lnTo>
                  <a:lnTo>
                    <a:pt x="37538" y="37925"/>
                  </a:lnTo>
                  <a:lnTo>
                    <a:pt x="37598" y="44794"/>
                  </a:lnTo>
                  <a:lnTo>
                    <a:pt x="37668" y="45359"/>
                  </a:lnTo>
                  <a:lnTo>
                    <a:pt x="37820" y="46030"/>
                  </a:lnTo>
                  <a:lnTo>
                    <a:pt x="43234" y="46030"/>
                  </a:lnTo>
                  <a:lnTo>
                    <a:pt x="42888" y="45359"/>
                  </a:lnTo>
                  <a:lnTo>
                    <a:pt x="42794" y="44794"/>
                  </a:lnTo>
                  <a:lnTo>
                    <a:pt x="42678" y="43024"/>
                  </a:lnTo>
                  <a:lnTo>
                    <a:pt x="42658" y="37443"/>
                  </a:lnTo>
                  <a:lnTo>
                    <a:pt x="42072" y="35758"/>
                  </a:lnTo>
                  <a:lnTo>
                    <a:pt x="40283" y="33150"/>
                  </a:lnTo>
                  <a:close/>
                </a:path>
                <a:path w="59690" h="59690">
                  <a:moveTo>
                    <a:pt x="42324" y="17224"/>
                  </a:moveTo>
                  <a:lnTo>
                    <a:pt x="31611" y="17224"/>
                  </a:lnTo>
                  <a:lnTo>
                    <a:pt x="33946" y="17632"/>
                  </a:lnTo>
                  <a:lnTo>
                    <a:pt x="36857" y="19255"/>
                  </a:lnTo>
                  <a:lnTo>
                    <a:pt x="37580" y="20858"/>
                  </a:lnTo>
                  <a:lnTo>
                    <a:pt x="37580" y="25758"/>
                  </a:lnTo>
                  <a:lnTo>
                    <a:pt x="36449" y="27465"/>
                  </a:lnTo>
                  <a:lnTo>
                    <a:pt x="32972" y="28847"/>
                  </a:lnTo>
                  <a:lnTo>
                    <a:pt x="31140" y="29088"/>
                  </a:lnTo>
                  <a:lnTo>
                    <a:pt x="40199" y="29088"/>
                  </a:lnTo>
                  <a:lnTo>
                    <a:pt x="42124" y="27842"/>
                  </a:lnTo>
                  <a:lnTo>
                    <a:pt x="43156" y="25758"/>
                  </a:lnTo>
                  <a:lnTo>
                    <a:pt x="43076" y="18449"/>
                  </a:lnTo>
                  <a:lnTo>
                    <a:pt x="42324" y="17224"/>
                  </a:lnTo>
                  <a:close/>
                </a:path>
              </a:pathLst>
            </a:custGeom>
            <a:solidFill>
              <a:srgbClr val="FFFFFF"/>
            </a:solidFill>
          </p:spPr>
          <p:txBody>
            <a:bodyPr wrap="square" lIns="0" tIns="0" rIns="0" bIns="0" rtlCol="0"/>
            <a:lstStyle/>
            <a:p>
              <a:endParaRPr sz="1092"/>
            </a:p>
          </p:txBody>
        </p:sp>
      </p:grpSp>
      <p:sp>
        <p:nvSpPr>
          <p:cNvPr id="18" name="Content Placeholder 17">
            <a:extLst>
              <a:ext uri="{FF2B5EF4-FFF2-40B4-BE49-F238E27FC236}">
                <a16:creationId xmlns:a16="http://schemas.microsoft.com/office/drawing/2014/main" id="{8656494B-5BA3-4A4C-8B93-EE9F7A714896}"/>
              </a:ext>
            </a:extLst>
          </p:cNvPr>
          <p:cNvSpPr>
            <a:spLocks noGrp="1"/>
          </p:cNvSpPr>
          <p:nvPr>
            <p:ph sz="quarter" idx="10"/>
          </p:nvPr>
        </p:nvSpPr>
        <p:spPr>
          <a:xfrm>
            <a:off x="289648" y="1310733"/>
            <a:ext cx="11621482" cy="4846085"/>
          </a:xfrm>
          <a:prstGeom prst="rect">
            <a:avLst/>
          </a:prstGeom>
        </p:spPr>
        <p:txBody>
          <a:bodyPr/>
          <a:lstStyle>
            <a:lvl1pPr>
              <a:defRPr sz="2426">
                <a:solidFill>
                  <a:schemeClr val="tx2"/>
                </a:solidFill>
              </a:defRPr>
            </a:lvl1pPr>
            <a:lvl2pPr>
              <a:defRPr sz="2426">
                <a:solidFill>
                  <a:schemeClr val="tx2"/>
                </a:solidFill>
              </a:defRPr>
            </a:lvl2pPr>
            <a:lvl3pPr>
              <a:defRPr sz="2426">
                <a:solidFill>
                  <a:schemeClr val="tx2"/>
                </a:solidFill>
              </a:defRPr>
            </a:lvl3pPr>
            <a:lvl4pPr>
              <a:defRPr sz="2426">
                <a:solidFill>
                  <a:schemeClr val="tx2"/>
                </a:solidFill>
              </a:defRPr>
            </a:lvl4pPr>
            <a:lvl5pPr>
              <a:defRPr sz="2426">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79225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5.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theme" Target="../theme/theme6.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slideLayout" Target="../slideLayouts/slideLayout82.xml"/><Relationship Id="rId18" Type="http://schemas.openxmlformats.org/officeDocument/2006/relationships/slideLayout" Target="../slideLayouts/slideLayout87.xml"/><Relationship Id="rId3" Type="http://schemas.openxmlformats.org/officeDocument/2006/relationships/slideLayout" Target="../slideLayouts/slideLayout72.xml"/><Relationship Id="rId21" Type="http://schemas.openxmlformats.org/officeDocument/2006/relationships/slideLayout" Target="../slideLayouts/slideLayout90.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17" Type="http://schemas.openxmlformats.org/officeDocument/2006/relationships/slideLayout" Target="../slideLayouts/slideLayout86.xml"/><Relationship Id="rId2" Type="http://schemas.openxmlformats.org/officeDocument/2006/relationships/slideLayout" Target="../slideLayouts/slideLayout71.xml"/><Relationship Id="rId16" Type="http://schemas.openxmlformats.org/officeDocument/2006/relationships/slideLayout" Target="../slideLayouts/slideLayout85.xml"/><Relationship Id="rId20" Type="http://schemas.openxmlformats.org/officeDocument/2006/relationships/slideLayout" Target="../slideLayouts/slideLayout89.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5" Type="http://schemas.openxmlformats.org/officeDocument/2006/relationships/slideLayout" Target="../slideLayouts/slideLayout84.xml"/><Relationship Id="rId10" Type="http://schemas.openxmlformats.org/officeDocument/2006/relationships/slideLayout" Target="../slideLayouts/slideLayout79.xml"/><Relationship Id="rId19" Type="http://schemas.openxmlformats.org/officeDocument/2006/relationships/slideLayout" Target="../slideLayouts/slideLayout88.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slideLayout" Target="../slideLayouts/slideLayout83.xml"/><Relationship Id="rId22"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theme" Target="../theme/theme8.xml"/><Relationship Id="rId3" Type="http://schemas.openxmlformats.org/officeDocument/2006/relationships/slideLayout" Target="../slideLayouts/slideLayout93.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2" Type="http://schemas.openxmlformats.org/officeDocument/2006/relationships/slideLayout" Target="../slideLayouts/slideLayout92.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0" Type="http://schemas.openxmlformats.org/officeDocument/2006/relationships/slideLayout" Target="../slideLayouts/slideLayout100.xml"/><Relationship Id="rId4" Type="http://schemas.openxmlformats.org/officeDocument/2006/relationships/slideLayout" Target="../slideLayouts/slideLayout94.xml"/><Relationship Id="rId9" Type="http://schemas.openxmlformats.org/officeDocument/2006/relationships/slideLayout" Target="../slideLayouts/slideLayout9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0.xml"/><Relationship Id="rId13" Type="http://schemas.openxmlformats.org/officeDocument/2006/relationships/slideLayout" Target="../slideLayouts/slideLayout115.xml"/><Relationship Id="rId18" Type="http://schemas.openxmlformats.org/officeDocument/2006/relationships/slideLayout" Target="../slideLayouts/slideLayout120.xml"/><Relationship Id="rId3" Type="http://schemas.openxmlformats.org/officeDocument/2006/relationships/slideLayout" Target="../slideLayouts/slideLayout105.xml"/><Relationship Id="rId21" Type="http://schemas.openxmlformats.org/officeDocument/2006/relationships/slideLayout" Target="../slideLayouts/slideLayout123.xml"/><Relationship Id="rId7" Type="http://schemas.openxmlformats.org/officeDocument/2006/relationships/slideLayout" Target="../slideLayouts/slideLayout109.xml"/><Relationship Id="rId12" Type="http://schemas.openxmlformats.org/officeDocument/2006/relationships/slideLayout" Target="../slideLayouts/slideLayout114.xml"/><Relationship Id="rId17" Type="http://schemas.openxmlformats.org/officeDocument/2006/relationships/slideLayout" Target="../slideLayouts/slideLayout119.xml"/><Relationship Id="rId2" Type="http://schemas.openxmlformats.org/officeDocument/2006/relationships/slideLayout" Target="../slideLayouts/slideLayout104.xml"/><Relationship Id="rId16" Type="http://schemas.openxmlformats.org/officeDocument/2006/relationships/slideLayout" Target="../slideLayouts/slideLayout118.xml"/><Relationship Id="rId20" Type="http://schemas.openxmlformats.org/officeDocument/2006/relationships/slideLayout" Target="../slideLayouts/slideLayout122.xml"/><Relationship Id="rId1" Type="http://schemas.openxmlformats.org/officeDocument/2006/relationships/slideLayout" Target="../slideLayouts/slideLayout103.xml"/><Relationship Id="rId6" Type="http://schemas.openxmlformats.org/officeDocument/2006/relationships/slideLayout" Target="../slideLayouts/slideLayout108.xml"/><Relationship Id="rId11" Type="http://schemas.openxmlformats.org/officeDocument/2006/relationships/slideLayout" Target="../slideLayouts/slideLayout113.xml"/><Relationship Id="rId5" Type="http://schemas.openxmlformats.org/officeDocument/2006/relationships/slideLayout" Target="../slideLayouts/slideLayout107.xml"/><Relationship Id="rId15" Type="http://schemas.openxmlformats.org/officeDocument/2006/relationships/slideLayout" Target="../slideLayouts/slideLayout117.xml"/><Relationship Id="rId10" Type="http://schemas.openxmlformats.org/officeDocument/2006/relationships/slideLayout" Target="../slideLayouts/slideLayout112.xml"/><Relationship Id="rId19" Type="http://schemas.openxmlformats.org/officeDocument/2006/relationships/slideLayout" Target="../slideLayouts/slideLayout121.xml"/><Relationship Id="rId4" Type="http://schemas.openxmlformats.org/officeDocument/2006/relationships/slideLayout" Target="../slideLayouts/slideLayout106.xml"/><Relationship Id="rId9" Type="http://schemas.openxmlformats.org/officeDocument/2006/relationships/slideLayout" Target="../slideLayouts/slideLayout111.xml"/><Relationship Id="rId14" Type="http://schemas.openxmlformats.org/officeDocument/2006/relationships/slideLayout" Target="../slideLayouts/slideLayout116.xml"/><Relationship Id="rId22"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C5BEA7-B898-44A9-8958-CAF2F5FA3658}" type="datetime1">
              <a:rPr lang="en-US" smtClean="0"/>
              <a:t>9/30/2021</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 2021 United Way of Greater Cleveland</a:t>
            </a:r>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1475577870"/>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43" r:id="rId5"/>
    <p:sldLayoutId id="2147483737" r:id="rId6"/>
    <p:sldLayoutId id="2147483738" r:id="rId7"/>
    <p:sldLayoutId id="2147483739" r:id="rId8"/>
    <p:sldLayoutId id="2147483742" r:id="rId9"/>
    <p:sldLayoutId id="2147483740" r:id="rId10"/>
    <p:sldLayoutId id="2147483741"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00FF"/>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4991BC26-5C45-4B05-8F5B-FCB5162E586D}" type="datetime1">
              <a:rPr lang="en-US" smtClean="0"/>
              <a:t>9/30/2021</a:t>
            </a:fld>
            <a:endParaRPr lang="en-US"/>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r>
              <a:rPr lang="en-US"/>
              <a:t>© 2021 United Way of Greater Cleveland</a:t>
            </a:r>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1C6D0D9C-DD1E-4491-B28F-8AF5A1F81F4E}" type="slidenum">
              <a:rPr lang="en-US" smtClean="0"/>
              <a:t>‹#›</a:t>
            </a:fld>
            <a:endParaRPr lang="en-US"/>
          </a:p>
        </p:txBody>
      </p:sp>
    </p:spTree>
    <p:extLst>
      <p:ext uri="{BB962C8B-B14F-4D97-AF65-F5344CB8AC3E}">
        <p14:creationId xmlns:p14="http://schemas.microsoft.com/office/powerpoint/2010/main" val="1312029071"/>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Lst>
  <p:hf sldNum="0" hdr="0" ft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8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C7B43317-9763-4804-9E37-AF6F7A7808B8}" type="datetime1">
              <a:rPr lang="en-US" smtClean="0"/>
              <a:t>9/30/2021</a:t>
            </a:fld>
            <a:endParaRPr lang="en-US"/>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r>
              <a:rPr lang="en-US"/>
              <a:t>© 2021 United Way of Greater Cleveland</a:t>
            </a:r>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1C6D0D9C-DD1E-4491-B28F-8AF5A1F81F4E}" type="slidenum">
              <a:rPr lang="en-US" smtClean="0"/>
              <a:t>‹#›</a:t>
            </a:fld>
            <a:endParaRPr lang="en-US"/>
          </a:p>
        </p:txBody>
      </p:sp>
    </p:spTree>
    <p:extLst>
      <p:ext uri="{BB962C8B-B14F-4D97-AF65-F5344CB8AC3E}">
        <p14:creationId xmlns:p14="http://schemas.microsoft.com/office/powerpoint/2010/main" val="1045505314"/>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hf sldNum="0" hdr="0" ft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8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C3F6010-77C4-45FE-968C-712199A5851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19B1B2C-5D5F-46D9-92F5-ECDF2816A1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334894-C6F5-46F1-BAA2-AFEA88E6816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B584F6-6E47-4404-B85F-CAABE2CF0BA1}" type="datetime1">
              <a:rPr lang="en-US" smtClean="0"/>
              <a:t>9/30/2021</a:t>
            </a:fld>
            <a:endParaRPr lang="en-US"/>
          </a:p>
        </p:txBody>
      </p:sp>
      <p:sp>
        <p:nvSpPr>
          <p:cNvPr id="5" name="Footer Placeholder 4">
            <a:extLst>
              <a:ext uri="{FF2B5EF4-FFF2-40B4-BE49-F238E27FC236}">
                <a16:creationId xmlns:a16="http://schemas.microsoft.com/office/drawing/2014/main" id="{975B1C84-4663-4022-BBEA-7667FEBCF3F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 2021 United Way of Greater Cleveland</a:t>
            </a:r>
          </a:p>
        </p:txBody>
      </p:sp>
      <p:sp>
        <p:nvSpPr>
          <p:cNvPr id="6" name="Slide Number Placeholder 5">
            <a:extLst>
              <a:ext uri="{FF2B5EF4-FFF2-40B4-BE49-F238E27FC236}">
                <a16:creationId xmlns:a16="http://schemas.microsoft.com/office/drawing/2014/main" id="{E72820DA-1F3A-421F-A770-A6347089E36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03D32D-F1BC-4E9C-97E1-36CFF5B22341}" type="slidenum">
              <a:rPr lang="en-US" smtClean="0"/>
              <a:t>‹#›</a:t>
            </a:fld>
            <a:endParaRPr lang="en-US"/>
          </a:p>
        </p:txBody>
      </p:sp>
    </p:spTree>
    <p:extLst>
      <p:ext uri="{BB962C8B-B14F-4D97-AF65-F5344CB8AC3E}">
        <p14:creationId xmlns:p14="http://schemas.microsoft.com/office/powerpoint/2010/main" val="1052794624"/>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675443" y="835202"/>
            <a:ext cx="10841112" cy="1269578"/>
          </a:xfrm>
          <a:prstGeom prst="rect">
            <a:avLst/>
          </a:prstGeom>
        </p:spPr>
        <p:txBody>
          <a:bodyPr wrap="square" lIns="0" tIns="0" rIns="0" bIns="0">
            <a:spAutoFit/>
          </a:bodyPr>
          <a:lstStyle>
            <a:lvl1pPr>
              <a:defRPr sz="8250" b="0" i="0">
                <a:solidFill>
                  <a:srgbClr val="FF5600"/>
                </a:solidFill>
                <a:latin typeface="League Gothic"/>
                <a:cs typeface="League Gothic"/>
              </a:defRPr>
            </a:lvl1pPr>
          </a:lstStyle>
          <a:p>
            <a:endParaRPr/>
          </a:p>
        </p:txBody>
      </p:sp>
      <p:sp>
        <p:nvSpPr>
          <p:cNvPr id="4" name="Holder 4"/>
          <p:cNvSpPr>
            <a:spLocks noGrp="1"/>
          </p:cNvSpPr>
          <p:nvPr>
            <p:ph type="ftr" sz="quarter" idx="5"/>
          </p:nvPr>
        </p:nvSpPr>
        <p:spPr>
          <a:xfrm>
            <a:off x="4145280" y="6377941"/>
            <a:ext cx="3901440" cy="553998"/>
          </a:xfrm>
          <a:prstGeom prst="rect">
            <a:avLst/>
          </a:prstGeom>
        </p:spPr>
        <p:txBody>
          <a:bodyPr wrap="square" lIns="0" tIns="0" rIns="0" bIns="0">
            <a:spAutoFit/>
          </a:bodyPr>
          <a:lstStyle>
            <a:lvl1pPr algn="ctr">
              <a:defRPr>
                <a:solidFill>
                  <a:schemeClr val="tx2"/>
                </a:solidFill>
              </a:defRPr>
            </a:lvl1pPr>
          </a:lstStyle>
          <a:p>
            <a:r>
              <a:rPr lang="en-US" dirty="0"/>
              <a:t>© 2021 United Way of Greater Cleveland</a:t>
            </a:r>
          </a:p>
        </p:txBody>
      </p:sp>
      <p:sp>
        <p:nvSpPr>
          <p:cNvPr id="6" name="Holder 6"/>
          <p:cNvSpPr>
            <a:spLocks noGrp="1"/>
          </p:cNvSpPr>
          <p:nvPr>
            <p:ph type="sldNum" sz="quarter" idx="7"/>
          </p:nvPr>
        </p:nvSpPr>
        <p:spPr>
          <a:xfrm>
            <a:off x="8778241" y="6377941"/>
            <a:ext cx="2804160" cy="276999"/>
          </a:xfrm>
          <a:prstGeom prst="rect">
            <a:avLst/>
          </a:prstGeom>
        </p:spPr>
        <p:txBody>
          <a:bodyPr wrap="square" lIns="0" tIns="0" rIns="0" bIns="0">
            <a:spAutoFit/>
          </a:bodyPr>
          <a:lstStyle>
            <a:lvl1pPr algn="r">
              <a:defRPr>
                <a:solidFill>
                  <a:schemeClr val="tx2"/>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3123503270"/>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7" r:id="rId10"/>
    <p:sldLayoutId id="2147483808" r:id="rId11"/>
  </p:sldLayoutIdLst>
  <p:hf sldNum="0" hdr="0" ftr="0" dt="0"/>
  <p:txStyles>
    <p:titleStyle>
      <a:lvl1pPr eaLnBrk="1" hangingPunct="1">
        <a:defRPr cap="all" baseline="0">
          <a:latin typeface="+mj-lt"/>
          <a:ea typeface="+mj-ea"/>
          <a:cs typeface="+mj-cs"/>
        </a:defRPr>
      </a:lvl1pPr>
    </p:titleStyle>
    <p:bodyStyle>
      <a:lvl1pPr marL="0" eaLnBrk="1" hangingPunct="1">
        <a:defRPr>
          <a:latin typeface="+mn-lt"/>
          <a:ea typeface="+mn-ea"/>
          <a:cs typeface="+mn-cs"/>
        </a:defRPr>
      </a:lvl1pPr>
      <a:lvl2pPr marL="277246" eaLnBrk="1" hangingPunct="1">
        <a:defRPr>
          <a:latin typeface="+mn-lt"/>
          <a:ea typeface="+mn-ea"/>
          <a:cs typeface="+mn-cs"/>
        </a:defRPr>
      </a:lvl2pPr>
      <a:lvl3pPr marL="554492" eaLnBrk="1" hangingPunct="1">
        <a:defRPr>
          <a:latin typeface="+mn-lt"/>
          <a:ea typeface="+mn-ea"/>
          <a:cs typeface="+mn-cs"/>
        </a:defRPr>
      </a:lvl3pPr>
      <a:lvl4pPr marL="831738" eaLnBrk="1" hangingPunct="1">
        <a:defRPr>
          <a:latin typeface="+mn-lt"/>
          <a:ea typeface="+mn-ea"/>
          <a:cs typeface="+mn-cs"/>
        </a:defRPr>
      </a:lvl4pPr>
      <a:lvl5pPr marL="1108984" eaLnBrk="1" hangingPunct="1">
        <a:defRPr>
          <a:latin typeface="+mn-lt"/>
          <a:ea typeface="+mn-ea"/>
          <a:cs typeface="+mn-cs"/>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p:bodyStyle>
    <p:otherStyle>
      <a:lvl1pPr marL="0" eaLnBrk="1" hangingPunct="1">
        <a:defRPr>
          <a:latin typeface="+mn-lt"/>
          <a:ea typeface="+mn-ea"/>
          <a:cs typeface="+mn-cs"/>
        </a:defRPr>
      </a:lvl1pPr>
      <a:lvl2pPr marL="277246" eaLnBrk="1" hangingPunct="1">
        <a:defRPr>
          <a:latin typeface="+mn-lt"/>
          <a:ea typeface="+mn-ea"/>
          <a:cs typeface="+mn-cs"/>
        </a:defRPr>
      </a:lvl2pPr>
      <a:lvl3pPr marL="554492" eaLnBrk="1" hangingPunct="1">
        <a:defRPr>
          <a:latin typeface="+mn-lt"/>
          <a:ea typeface="+mn-ea"/>
          <a:cs typeface="+mn-cs"/>
        </a:defRPr>
      </a:lvl3pPr>
      <a:lvl4pPr marL="831738" eaLnBrk="1" hangingPunct="1">
        <a:defRPr>
          <a:latin typeface="+mn-lt"/>
          <a:ea typeface="+mn-ea"/>
          <a:cs typeface="+mn-cs"/>
        </a:defRPr>
      </a:lvl4pPr>
      <a:lvl5pPr marL="1108984" eaLnBrk="1" hangingPunct="1">
        <a:defRPr>
          <a:latin typeface="+mn-lt"/>
          <a:ea typeface="+mn-ea"/>
          <a:cs typeface="+mn-cs"/>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675443" y="835202"/>
            <a:ext cx="10841112" cy="1269578"/>
          </a:xfrm>
          <a:prstGeom prst="rect">
            <a:avLst/>
          </a:prstGeom>
        </p:spPr>
        <p:txBody>
          <a:bodyPr wrap="square" lIns="0" tIns="0" rIns="0" bIns="0">
            <a:spAutoFit/>
          </a:bodyPr>
          <a:lstStyle>
            <a:lvl1pPr>
              <a:defRPr sz="8250" b="0" i="0">
                <a:solidFill>
                  <a:srgbClr val="FF5600"/>
                </a:solidFill>
                <a:latin typeface="League Gothic"/>
                <a:cs typeface="League Gothic"/>
              </a:defRPr>
            </a:lvl1pPr>
          </a:lstStyle>
          <a:p>
            <a:endParaRPr/>
          </a:p>
        </p:txBody>
      </p:sp>
      <p:sp>
        <p:nvSpPr>
          <p:cNvPr id="4" name="Holder 4"/>
          <p:cNvSpPr>
            <a:spLocks noGrp="1"/>
          </p:cNvSpPr>
          <p:nvPr>
            <p:ph type="ftr" sz="quarter" idx="5"/>
          </p:nvPr>
        </p:nvSpPr>
        <p:spPr>
          <a:xfrm>
            <a:off x="4145280" y="6377941"/>
            <a:ext cx="3901440" cy="553998"/>
          </a:xfrm>
          <a:prstGeom prst="rect">
            <a:avLst/>
          </a:prstGeom>
        </p:spPr>
        <p:txBody>
          <a:bodyPr wrap="square" lIns="0" tIns="0" rIns="0" bIns="0">
            <a:spAutoFit/>
          </a:bodyPr>
          <a:lstStyle>
            <a:lvl1pPr algn="ctr">
              <a:defRPr>
                <a:solidFill>
                  <a:schemeClr val="tx2"/>
                </a:solidFill>
              </a:defRPr>
            </a:lvl1pPr>
          </a:lstStyle>
          <a:p>
            <a:r>
              <a:rPr lang="en-US"/>
              <a:t>© 2021 United Way of Greater Cleveland</a:t>
            </a:r>
            <a:endParaRPr lang="en-US" dirty="0"/>
          </a:p>
        </p:txBody>
      </p:sp>
      <p:sp>
        <p:nvSpPr>
          <p:cNvPr id="6" name="Holder 6"/>
          <p:cNvSpPr>
            <a:spLocks noGrp="1"/>
          </p:cNvSpPr>
          <p:nvPr>
            <p:ph type="sldNum" sz="quarter" idx="7"/>
          </p:nvPr>
        </p:nvSpPr>
        <p:spPr>
          <a:xfrm>
            <a:off x="8778241" y="6377941"/>
            <a:ext cx="2804160" cy="276999"/>
          </a:xfrm>
          <a:prstGeom prst="rect">
            <a:avLst/>
          </a:prstGeom>
        </p:spPr>
        <p:txBody>
          <a:bodyPr wrap="square" lIns="0" tIns="0" rIns="0" bIns="0">
            <a:spAutoFit/>
          </a:bodyPr>
          <a:lstStyle>
            <a:lvl1pPr algn="r">
              <a:defRPr>
                <a:solidFill>
                  <a:schemeClr val="tx2"/>
                </a:solidFill>
              </a:defRPr>
            </a:lvl1pPr>
          </a:lstStyle>
          <a:p>
            <a:fld id="{B6F15528-21DE-4FAA-801E-634DDDAF4B2B}" type="slidenum">
              <a:rPr lang="en-US" smtClean="0"/>
              <a:pPr/>
              <a:t>‹#›</a:t>
            </a:fld>
            <a:endParaRPr lang="en-US" dirty="0"/>
          </a:p>
        </p:txBody>
      </p:sp>
      <p:sp>
        <p:nvSpPr>
          <p:cNvPr id="5" name="Holder 5">
            <a:extLst>
              <a:ext uri="{FF2B5EF4-FFF2-40B4-BE49-F238E27FC236}">
                <a16:creationId xmlns:a16="http://schemas.microsoft.com/office/drawing/2014/main" id="{67A4AEF4-31D3-4BCC-B333-961B21343803}"/>
              </a:ext>
            </a:extLst>
          </p:cNvPr>
          <p:cNvSpPr>
            <a:spLocks noGrp="1"/>
          </p:cNvSpPr>
          <p:nvPr>
            <p:ph type="dt" sz="half" idx="2"/>
          </p:nvPr>
        </p:nvSpPr>
        <p:spPr>
          <a:xfrm>
            <a:off x="609600" y="6377941"/>
            <a:ext cx="2804160" cy="167972"/>
          </a:xfrm>
          <a:prstGeom prst="rect">
            <a:avLst/>
          </a:prstGeom>
        </p:spPr>
        <p:txBody>
          <a:bodyPr lIns="0" tIns="0" rIns="0" bIns="0"/>
          <a:lstStyle>
            <a:lvl1pPr algn="l">
              <a:defRPr>
                <a:solidFill>
                  <a:schemeClr val="tx2"/>
                </a:solidFill>
              </a:defRPr>
            </a:lvl1pPr>
          </a:lstStyle>
          <a:p>
            <a:fld id="{A6E80E6F-0608-46A9-B298-D39B8370C09C}" type="datetime1">
              <a:rPr lang="en-US" smtClean="0"/>
              <a:t>9/30/2021</a:t>
            </a:fld>
            <a:endParaRPr lang="en-US" dirty="0"/>
          </a:p>
        </p:txBody>
      </p:sp>
    </p:spTree>
    <p:extLst>
      <p:ext uri="{BB962C8B-B14F-4D97-AF65-F5344CB8AC3E}">
        <p14:creationId xmlns:p14="http://schemas.microsoft.com/office/powerpoint/2010/main" val="2153956599"/>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hf sldNum="0" hdr="0" ftr="0" dt="0"/>
  <p:txStyles>
    <p:titleStyle>
      <a:lvl1pPr eaLnBrk="1" hangingPunct="1">
        <a:defRPr cap="all" baseline="0">
          <a:latin typeface="+mj-lt"/>
          <a:ea typeface="+mj-ea"/>
          <a:cs typeface="+mj-cs"/>
        </a:defRPr>
      </a:lvl1pPr>
    </p:titleStyle>
    <p:bodyStyle>
      <a:lvl1pPr marL="0" eaLnBrk="1" hangingPunct="1">
        <a:defRPr>
          <a:latin typeface="+mn-lt"/>
          <a:ea typeface="+mn-ea"/>
          <a:cs typeface="+mn-cs"/>
        </a:defRPr>
      </a:lvl1pPr>
      <a:lvl2pPr marL="277246" eaLnBrk="1" hangingPunct="1">
        <a:defRPr>
          <a:latin typeface="+mn-lt"/>
          <a:ea typeface="+mn-ea"/>
          <a:cs typeface="+mn-cs"/>
        </a:defRPr>
      </a:lvl2pPr>
      <a:lvl3pPr marL="554492" eaLnBrk="1" hangingPunct="1">
        <a:defRPr>
          <a:latin typeface="+mn-lt"/>
          <a:ea typeface="+mn-ea"/>
          <a:cs typeface="+mn-cs"/>
        </a:defRPr>
      </a:lvl3pPr>
      <a:lvl4pPr marL="831738" eaLnBrk="1" hangingPunct="1">
        <a:defRPr>
          <a:latin typeface="+mn-lt"/>
          <a:ea typeface="+mn-ea"/>
          <a:cs typeface="+mn-cs"/>
        </a:defRPr>
      </a:lvl4pPr>
      <a:lvl5pPr marL="1108984" eaLnBrk="1" hangingPunct="1">
        <a:defRPr>
          <a:latin typeface="+mn-lt"/>
          <a:ea typeface="+mn-ea"/>
          <a:cs typeface="+mn-cs"/>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p:bodyStyle>
    <p:otherStyle>
      <a:lvl1pPr marL="0" eaLnBrk="1" hangingPunct="1">
        <a:defRPr>
          <a:latin typeface="+mn-lt"/>
          <a:ea typeface="+mn-ea"/>
          <a:cs typeface="+mn-cs"/>
        </a:defRPr>
      </a:lvl1pPr>
      <a:lvl2pPr marL="277246" eaLnBrk="1" hangingPunct="1">
        <a:defRPr>
          <a:latin typeface="+mn-lt"/>
          <a:ea typeface="+mn-ea"/>
          <a:cs typeface="+mn-cs"/>
        </a:defRPr>
      </a:lvl2pPr>
      <a:lvl3pPr marL="554492" eaLnBrk="1" hangingPunct="1">
        <a:defRPr>
          <a:latin typeface="+mn-lt"/>
          <a:ea typeface="+mn-ea"/>
          <a:cs typeface="+mn-cs"/>
        </a:defRPr>
      </a:lvl3pPr>
      <a:lvl4pPr marL="831738" eaLnBrk="1" hangingPunct="1">
        <a:defRPr>
          <a:latin typeface="+mn-lt"/>
          <a:ea typeface="+mn-ea"/>
          <a:cs typeface="+mn-cs"/>
        </a:defRPr>
      </a:lvl4pPr>
      <a:lvl5pPr marL="1108984" eaLnBrk="1" hangingPunct="1">
        <a:defRPr>
          <a:latin typeface="+mn-lt"/>
          <a:ea typeface="+mn-ea"/>
          <a:cs typeface="+mn-cs"/>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675443" y="835202"/>
            <a:ext cx="10841112" cy="1269578"/>
          </a:xfrm>
          <a:prstGeom prst="rect">
            <a:avLst/>
          </a:prstGeom>
        </p:spPr>
        <p:txBody>
          <a:bodyPr wrap="square" lIns="0" tIns="0" rIns="0" bIns="0">
            <a:spAutoFit/>
          </a:bodyPr>
          <a:lstStyle>
            <a:lvl1pPr>
              <a:defRPr sz="8250" b="0" i="0">
                <a:solidFill>
                  <a:srgbClr val="FF5600"/>
                </a:solidFill>
                <a:latin typeface="League Gothic"/>
                <a:cs typeface="League Gothic"/>
              </a:defRPr>
            </a:lvl1pPr>
          </a:lstStyle>
          <a:p>
            <a:endParaRPr/>
          </a:p>
        </p:txBody>
      </p:sp>
      <p:sp>
        <p:nvSpPr>
          <p:cNvPr id="4" name="Holder 4"/>
          <p:cNvSpPr>
            <a:spLocks noGrp="1"/>
          </p:cNvSpPr>
          <p:nvPr>
            <p:ph type="ftr" sz="quarter" idx="5"/>
          </p:nvPr>
        </p:nvSpPr>
        <p:spPr>
          <a:xfrm>
            <a:off x="4145280" y="6377941"/>
            <a:ext cx="3901440" cy="553998"/>
          </a:xfrm>
          <a:prstGeom prst="rect">
            <a:avLst/>
          </a:prstGeom>
        </p:spPr>
        <p:txBody>
          <a:bodyPr wrap="square" lIns="0" tIns="0" rIns="0" bIns="0">
            <a:spAutoFit/>
          </a:bodyPr>
          <a:lstStyle>
            <a:lvl1pPr algn="ctr">
              <a:defRPr>
                <a:solidFill>
                  <a:schemeClr val="tx2"/>
                </a:solidFill>
              </a:defRPr>
            </a:lvl1pPr>
          </a:lstStyle>
          <a:p>
            <a:r>
              <a:rPr lang="en-US" dirty="0"/>
              <a:t>© 2021 United Way of Greater Cleveland</a:t>
            </a:r>
          </a:p>
        </p:txBody>
      </p:sp>
      <p:sp>
        <p:nvSpPr>
          <p:cNvPr id="6" name="Holder 6"/>
          <p:cNvSpPr>
            <a:spLocks noGrp="1"/>
          </p:cNvSpPr>
          <p:nvPr>
            <p:ph type="sldNum" sz="quarter" idx="7"/>
          </p:nvPr>
        </p:nvSpPr>
        <p:spPr>
          <a:xfrm>
            <a:off x="8778242" y="6377942"/>
            <a:ext cx="2804160" cy="276999"/>
          </a:xfrm>
          <a:prstGeom prst="rect">
            <a:avLst/>
          </a:prstGeom>
        </p:spPr>
        <p:txBody>
          <a:bodyPr wrap="square" lIns="0" tIns="0" rIns="0" bIns="0">
            <a:spAutoFit/>
          </a:bodyPr>
          <a:lstStyle>
            <a:lvl1pPr algn="r">
              <a:defRPr>
                <a:solidFill>
                  <a:schemeClr val="tx2"/>
                </a:solidFill>
              </a:defRPr>
            </a:lvl1pPr>
          </a:lstStyle>
          <a:p>
            <a:fld id="{B6F15528-21DE-4FAA-801E-634DDDAF4B2B}" type="slidenum">
              <a:rPr lang="en-US" smtClean="0"/>
              <a:pPr/>
              <a:t>‹#›</a:t>
            </a:fld>
            <a:endParaRPr lang="en-US" dirty="0"/>
          </a:p>
        </p:txBody>
      </p:sp>
      <p:sp>
        <p:nvSpPr>
          <p:cNvPr id="5" name="Holder 5">
            <a:extLst>
              <a:ext uri="{FF2B5EF4-FFF2-40B4-BE49-F238E27FC236}">
                <a16:creationId xmlns:a16="http://schemas.microsoft.com/office/drawing/2014/main" id="{67A4AEF4-31D3-4BCC-B333-961B21343803}"/>
              </a:ext>
            </a:extLst>
          </p:cNvPr>
          <p:cNvSpPr>
            <a:spLocks noGrp="1"/>
          </p:cNvSpPr>
          <p:nvPr>
            <p:ph type="dt" sz="half" idx="2"/>
          </p:nvPr>
        </p:nvSpPr>
        <p:spPr>
          <a:xfrm>
            <a:off x="609600" y="6377941"/>
            <a:ext cx="2804160" cy="167972"/>
          </a:xfrm>
          <a:prstGeom prst="rect">
            <a:avLst/>
          </a:prstGeom>
        </p:spPr>
        <p:txBody>
          <a:bodyPr lIns="0" tIns="0" rIns="0" bIns="0"/>
          <a:lstStyle>
            <a:lvl1pPr algn="l">
              <a:defRPr>
                <a:solidFill>
                  <a:schemeClr val="tx2"/>
                </a:solidFill>
              </a:defRPr>
            </a:lvl1pPr>
          </a:lstStyle>
          <a:p>
            <a:fld id="{8722CBA6-CB74-4DA0-997E-963B729B382A}" type="datetime1">
              <a:rPr lang="en-US" smtClean="0"/>
              <a:t>9/30/2021</a:t>
            </a:fld>
            <a:endParaRPr lang="en-US" dirty="0"/>
          </a:p>
        </p:txBody>
      </p:sp>
    </p:spTree>
    <p:extLst>
      <p:ext uri="{BB962C8B-B14F-4D97-AF65-F5344CB8AC3E}">
        <p14:creationId xmlns:p14="http://schemas.microsoft.com/office/powerpoint/2010/main" val="4182405023"/>
      </p:ext>
    </p:extLst>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 id="2147483833" r:id="rId12"/>
    <p:sldLayoutId id="2147483834" r:id="rId13"/>
    <p:sldLayoutId id="2147483835" r:id="rId14"/>
    <p:sldLayoutId id="2147483836" r:id="rId15"/>
    <p:sldLayoutId id="2147483837" r:id="rId16"/>
    <p:sldLayoutId id="2147483838" r:id="rId17"/>
    <p:sldLayoutId id="2147483839" r:id="rId18"/>
    <p:sldLayoutId id="2147483840" r:id="rId19"/>
    <p:sldLayoutId id="2147483841" r:id="rId20"/>
    <p:sldLayoutId id="2147483842" r:id="rId21"/>
  </p:sldLayoutIdLst>
  <p:hf sldNum="0" hdr="0" ftr="0" dt="0"/>
  <p:txStyles>
    <p:titleStyle>
      <a:lvl1pPr eaLnBrk="1" hangingPunct="1">
        <a:defRPr cap="all" baseline="0">
          <a:latin typeface="+mj-lt"/>
          <a:ea typeface="+mj-ea"/>
          <a:cs typeface="+mj-cs"/>
        </a:defRPr>
      </a:lvl1pPr>
    </p:titleStyle>
    <p:bodyStyle>
      <a:lvl1pPr marL="0" eaLnBrk="1" hangingPunct="1">
        <a:defRPr>
          <a:latin typeface="+mn-lt"/>
          <a:ea typeface="+mn-ea"/>
          <a:cs typeface="+mn-cs"/>
        </a:defRPr>
      </a:lvl1pPr>
      <a:lvl2pPr marL="277233" eaLnBrk="1" hangingPunct="1">
        <a:defRPr>
          <a:latin typeface="+mn-lt"/>
          <a:ea typeface="+mn-ea"/>
          <a:cs typeface="+mn-cs"/>
        </a:defRPr>
      </a:lvl2pPr>
      <a:lvl3pPr marL="554466" eaLnBrk="1" hangingPunct="1">
        <a:defRPr>
          <a:latin typeface="+mn-lt"/>
          <a:ea typeface="+mn-ea"/>
          <a:cs typeface="+mn-cs"/>
        </a:defRPr>
      </a:lvl3pPr>
      <a:lvl4pPr marL="831699" eaLnBrk="1" hangingPunct="1">
        <a:defRPr>
          <a:latin typeface="+mn-lt"/>
          <a:ea typeface="+mn-ea"/>
          <a:cs typeface="+mn-cs"/>
        </a:defRPr>
      </a:lvl4pPr>
      <a:lvl5pPr marL="1108933" eaLnBrk="1" hangingPunct="1">
        <a:defRPr>
          <a:latin typeface="+mn-lt"/>
          <a:ea typeface="+mn-ea"/>
          <a:cs typeface="+mn-cs"/>
        </a:defRPr>
      </a:lvl5pPr>
      <a:lvl6pPr marL="1386166" eaLnBrk="1" hangingPunct="1">
        <a:defRPr>
          <a:latin typeface="+mn-lt"/>
          <a:ea typeface="+mn-ea"/>
          <a:cs typeface="+mn-cs"/>
        </a:defRPr>
      </a:lvl6pPr>
      <a:lvl7pPr marL="1663399" eaLnBrk="1" hangingPunct="1">
        <a:defRPr>
          <a:latin typeface="+mn-lt"/>
          <a:ea typeface="+mn-ea"/>
          <a:cs typeface="+mn-cs"/>
        </a:defRPr>
      </a:lvl7pPr>
      <a:lvl8pPr marL="1940633" eaLnBrk="1" hangingPunct="1">
        <a:defRPr>
          <a:latin typeface="+mn-lt"/>
          <a:ea typeface="+mn-ea"/>
          <a:cs typeface="+mn-cs"/>
        </a:defRPr>
      </a:lvl8pPr>
      <a:lvl9pPr marL="2217866" eaLnBrk="1" hangingPunct="1">
        <a:defRPr>
          <a:latin typeface="+mn-lt"/>
          <a:ea typeface="+mn-ea"/>
          <a:cs typeface="+mn-cs"/>
        </a:defRPr>
      </a:lvl9pPr>
    </p:bodyStyle>
    <p:otherStyle>
      <a:lvl1pPr marL="0" eaLnBrk="1" hangingPunct="1">
        <a:defRPr>
          <a:latin typeface="+mn-lt"/>
          <a:ea typeface="+mn-ea"/>
          <a:cs typeface="+mn-cs"/>
        </a:defRPr>
      </a:lvl1pPr>
      <a:lvl2pPr marL="277233" eaLnBrk="1" hangingPunct="1">
        <a:defRPr>
          <a:latin typeface="+mn-lt"/>
          <a:ea typeface="+mn-ea"/>
          <a:cs typeface="+mn-cs"/>
        </a:defRPr>
      </a:lvl2pPr>
      <a:lvl3pPr marL="554466" eaLnBrk="1" hangingPunct="1">
        <a:defRPr>
          <a:latin typeface="+mn-lt"/>
          <a:ea typeface="+mn-ea"/>
          <a:cs typeface="+mn-cs"/>
        </a:defRPr>
      </a:lvl3pPr>
      <a:lvl4pPr marL="831699" eaLnBrk="1" hangingPunct="1">
        <a:defRPr>
          <a:latin typeface="+mn-lt"/>
          <a:ea typeface="+mn-ea"/>
          <a:cs typeface="+mn-cs"/>
        </a:defRPr>
      </a:lvl4pPr>
      <a:lvl5pPr marL="1108933" eaLnBrk="1" hangingPunct="1">
        <a:defRPr>
          <a:latin typeface="+mn-lt"/>
          <a:ea typeface="+mn-ea"/>
          <a:cs typeface="+mn-cs"/>
        </a:defRPr>
      </a:lvl5pPr>
      <a:lvl6pPr marL="1386166" eaLnBrk="1" hangingPunct="1">
        <a:defRPr>
          <a:latin typeface="+mn-lt"/>
          <a:ea typeface="+mn-ea"/>
          <a:cs typeface="+mn-cs"/>
        </a:defRPr>
      </a:lvl6pPr>
      <a:lvl7pPr marL="1663399" eaLnBrk="1" hangingPunct="1">
        <a:defRPr>
          <a:latin typeface="+mn-lt"/>
          <a:ea typeface="+mn-ea"/>
          <a:cs typeface="+mn-cs"/>
        </a:defRPr>
      </a:lvl7pPr>
      <a:lvl8pPr marL="1940633" eaLnBrk="1" hangingPunct="1">
        <a:defRPr>
          <a:latin typeface="+mn-lt"/>
          <a:ea typeface="+mn-ea"/>
          <a:cs typeface="+mn-cs"/>
        </a:defRPr>
      </a:lvl8pPr>
      <a:lvl9pPr marL="2217866" eaLnBrk="1" hangingPunct="1">
        <a:defRPr>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675443" y="835202"/>
            <a:ext cx="10841112" cy="1269578"/>
          </a:xfrm>
          <a:prstGeom prst="rect">
            <a:avLst/>
          </a:prstGeom>
        </p:spPr>
        <p:txBody>
          <a:bodyPr wrap="square" lIns="0" tIns="0" rIns="0" bIns="0">
            <a:spAutoFit/>
          </a:bodyPr>
          <a:lstStyle>
            <a:lvl1pPr>
              <a:defRPr sz="8250" b="0" i="0">
                <a:solidFill>
                  <a:srgbClr val="FF5600"/>
                </a:solidFill>
                <a:latin typeface="League Gothic"/>
                <a:cs typeface="League Gothic"/>
              </a:defRPr>
            </a:lvl1pPr>
          </a:lstStyle>
          <a:p>
            <a:endParaRPr/>
          </a:p>
        </p:txBody>
      </p:sp>
      <p:sp>
        <p:nvSpPr>
          <p:cNvPr id="4" name="Holder 4"/>
          <p:cNvSpPr>
            <a:spLocks noGrp="1"/>
          </p:cNvSpPr>
          <p:nvPr>
            <p:ph type="ftr" sz="quarter" idx="5"/>
          </p:nvPr>
        </p:nvSpPr>
        <p:spPr>
          <a:xfrm>
            <a:off x="4145280" y="6377941"/>
            <a:ext cx="3901440" cy="553998"/>
          </a:xfrm>
          <a:prstGeom prst="rect">
            <a:avLst/>
          </a:prstGeom>
        </p:spPr>
        <p:txBody>
          <a:bodyPr wrap="square" lIns="0" tIns="0" rIns="0" bIns="0">
            <a:spAutoFit/>
          </a:bodyPr>
          <a:lstStyle>
            <a:lvl1pPr algn="ctr">
              <a:defRPr>
                <a:solidFill>
                  <a:schemeClr val="tx2"/>
                </a:solidFill>
              </a:defRPr>
            </a:lvl1pPr>
          </a:lstStyle>
          <a:p>
            <a:r>
              <a:rPr lang="en-US" dirty="0"/>
              <a:t>© 2021 United Way of Greater Cleveland</a:t>
            </a:r>
          </a:p>
        </p:txBody>
      </p:sp>
      <p:sp>
        <p:nvSpPr>
          <p:cNvPr id="6" name="Holder 6"/>
          <p:cNvSpPr>
            <a:spLocks noGrp="1"/>
          </p:cNvSpPr>
          <p:nvPr>
            <p:ph type="sldNum" sz="quarter" idx="7"/>
          </p:nvPr>
        </p:nvSpPr>
        <p:spPr>
          <a:xfrm>
            <a:off x="8778241" y="6377941"/>
            <a:ext cx="2804160" cy="276999"/>
          </a:xfrm>
          <a:prstGeom prst="rect">
            <a:avLst/>
          </a:prstGeom>
        </p:spPr>
        <p:txBody>
          <a:bodyPr wrap="square" lIns="0" tIns="0" rIns="0" bIns="0">
            <a:spAutoFit/>
          </a:bodyPr>
          <a:lstStyle>
            <a:lvl1pPr algn="r">
              <a:defRPr>
                <a:solidFill>
                  <a:schemeClr val="tx2"/>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349752296"/>
      </p:ext>
    </p:extLst>
  </p:cSld>
  <p:clrMap bg1="lt1" tx1="dk1" bg2="lt2" tx2="dk2" accent1="accent1" accent2="accent2" accent3="accent3" accent4="accent4" accent5="accent5" accent6="accent6" hlink="hlink" folHlink="folHlink"/>
  <p:sldLayoutIdLst>
    <p:sldLayoutId id="2147483845" r:id="rId1"/>
    <p:sldLayoutId id="2147483846" r:id="rId2"/>
    <p:sldLayoutId id="2147483847" r:id="rId3"/>
    <p:sldLayoutId id="2147483848" r:id="rId4"/>
    <p:sldLayoutId id="2147483849" r:id="rId5"/>
    <p:sldLayoutId id="2147483850" r:id="rId6"/>
    <p:sldLayoutId id="2147483851" r:id="rId7"/>
    <p:sldLayoutId id="2147483852" r:id="rId8"/>
    <p:sldLayoutId id="2147483853" r:id="rId9"/>
    <p:sldLayoutId id="2147483854" r:id="rId10"/>
    <p:sldLayoutId id="2147483855" r:id="rId11"/>
    <p:sldLayoutId id="2147483856" r:id="rId12"/>
  </p:sldLayoutIdLst>
  <p:hf hdr="0"/>
  <p:txStyles>
    <p:titleStyle>
      <a:lvl1pPr eaLnBrk="1" hangingPunct="1">
        <a:defRPr cap="all" baseline="0">
          <a:latin typeface="+mj-lt"/>
          <a:ea typeface="+mj-ea"/>
          <a:cs typeface="+mj-cs"/>
        </a:defRPr>
      </a:lvl1pPr>
    </p:titleStyle>
    <p:bodyStyle>
      <a:lvl1pPr marL="0" eaLnBrk="1" hangingPunct="1">
        <a:defRPr>
          <a:latin typeface="+mn-lt"/>
          <a:ea typeface="+mn-ea"/>
          <a:cs typeface="+mn-cs"/>
        </a:defRPr>
      </a:lvl1pPr>
      <a:lvl2pPr marL="277246" eaLnBrk="1" hangingPunct="1">
        <a:defRPr>
          <a:latin typeface="+mn-lt"/>
          <a:ea typeface="+mn-ea"/>
          <a:cs typeface="+mn-cs"/>
        </a:defRPr>
      </a:lvl2pPr>
      <a:lvl3pPr marL="554492" eaLnBrk="1" hangingPunct="1">
        <a:defRPr>
          <a:latin typeface="+mn-lt"/>
          <a:ea typeface="+mn-ea"/>
          <a:cs typeface="+mn-cs"/>
        </a:defRPr>
      </a:lvl3pPr>
      <a:lvl4pPr marL="831738" eaLnBrk="1" hangingPunct="1">
        <a:defRPr>
          <a:latin typeface="+mn-lt"/>
          <a:ea typeface="+mn-ea"/>
          <a:cs typeface="+mn-cs"/>
        </a:defRPr>
      </a:lvl4pPr>
      <a:lvl5pPr marL="1108984" eaLnBrk="1" hangingPunct="1">
        <a:defRPr>
          <a:latin typeface="+mn-lt"/>
          <a:ea typeface="+mn-ea"/>
          <a:cs typeface="+mn-cs"/>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p:bodyStyle>
    <p:otherStyle>
      <a:lvl1pPr marL="0" eaLnBrk="1" hangingPunct="1">
        <a:defRPr>
          <a:latin typeface="+mn-lt"/>
          <a:ea typeface="+mn-ea"/>
          <a:cs typeface="+mn-cs"/>
        </a:defRPr>
      </a:lvl1pPr>
      <a:lvl2pPr marL="277246" eaLnBrk="1" hangingPunct="1">
        <a:defRPr>
          <a:latin typeface="+mn-lt"/>
          <a:ea typeface="+mn-ea"/>
          <a:cs typeface="+mn-cs"/>
        </a:defRPr>
      </a:lvl2pPr>
      <a:lvl3pPr marL="554492" eaLnBrk="1" hangingPunct="1">
        <a:defRPr>
          <a:latin typeface="+mn-lt"/>
          <a:ea typeface="+mn-ea"/>
          <a:cs typeface="+mn-cs"/>
        </a:defRPr>
      </a:lvl3pPr>
      <a:lvl4pPr marL="831738" eaLnBrk="1" hangingPunct="1">
        <a:defRPr>
          <a:latin typeface="+mn-lt"/>
          <a:ea typeface="+mn-ea"/>
          <a:cs typeface="+mn-cs"/>
        </a:defRPr>
      </a:lvl4pPr>
      <a:lvl5pPr marL="1108984" eaLnBrk="1" hangingPunct="1">
        <a:defRPr>
          <a:latin typeface="+mn-lt"/>
          <a:ea typeface="+mn-ea"/>
          <a:cs typeface="+mn-cs"/>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675443" y="835202"/>
            <a:ext cx="10841112" cy="1269578"/>
          </a:xfrm>
          <a:prstGeom prst="rect">
            <a:avLst/>
          </a:prstGeom>
        </p:spPr>
        <p:txBody>
          <a:bodyPr wrap="square" lIns="0" tIns="0" rIns="0" bIns="0">
            <a:spAutoFit/>
          </a:bodyPr>
          <a:lstStyle>
            <a:lvl1pPr>
              <a:defRPr sz="8250" b="0" i="0">
                <a:solidFill>
                  <a:srgbClr val="FF5600"/>
                </a:solidFill>
                <a:latin typeface="League Gothic"/>
                <a:cs typeface="League Gothic"/>
              </a:defRPr>
            </a:lvl1pPr>
          </a:lstStyle>
          <a:p>
            <a:endParaRPr/>
          </a:p>
        </p:txBody>
      </p:sp>
      <p:sp>
        <p:nvSpPr>
          <p:cNvPr id="4" name="Holder 4"/>
          <p:cNvSpPr>
            <a:spLocks noGrp="1"/>
          </p:cNvSpPr>
          <p:nvPr>
            <p:ph type="ftr" sz="quarter" idx="5"/>
          </p:nvPr>
        </p:nvSpPr>
        <p:spPr>
          <a:xfrm>
            <a:off x="4145280" y="6377941"/>
            <a:ext cx="3901440" cy="553998"/>
          </a:xfrm>
          <a:prstGeom prst="rect">
            <a:avLst/>
          </a:prstGeom>
        </p:spPr>
        <p:txBody>
          <a:bodyPr wrap="square" lIns="0" tIns="0" rIns="0" bIns="0">
            <a:spAutoFit/>
          </a:bodyPr>
          <a:lstStyle>
            <a:lvl1pPr algn="ctr">
              <a:defRPr>
                <a:solidFill>
                  <a:schemeClr val="tx2"/>
                </a:solidFill>
              </a:defRPr>
            </a:lvl1pPr>
          </a:lstStyle>
          <a:p>
            <a:r>
              <a:rPr lang="en-US" dirty="0"/>
              <a:t>© 2021 United Way of Greater Cleveland</a:t>
            </a:r>
          </a:p>
        </p:txBody>
      </p:sp>
      <p:sp>
        <p:nvSpPr>
          <p:cNvPr id="6" name="Holder 6"/>
          <p:cNvSpPr>
            <a:spLocks noGrp="1"/>
          </p:cNvSpPr>
          <p:nvPr>
            <p:ph type="sldNum" sz="quarter" idx="7"/>
          </p:nvPr>
        </p:nvSpPr>
        <p:spPr>
          <a:xfrm>
            <a:off x="8778242" y="6377942"/>
            <a:ext cx="2804160" cy="276999"/>
          </a:xfrm>
          <a:prstGeom prst="rect">
            <a:avLst/>
          </a:prstGeom>
        </p:spPr>
        <p:txBody>
          <a:bodyPr wrap="square" lIns="0" tIns="0" rIns="0" bIns="0">
            <a:spAutoFit/>
          </a:bodyPr>
          <a:lstStyle>
            <a:lvl1pPr algn="r">
              <a:defRPr>
                <a:solidFill>
                  <a:schemeClr val="tx2"/>
                </a:solidFill>
              </a:defRPr>
            </a:lvl1pPr>
          </a:lstStyle>
          <a:p>
            <a:fld id="{B6F15528-21DE-4FAA-801E-634DDDAF4B2B}" type="slidenum">
              <a:rPr lang="en-US" smtClean="0"/>
              <a:pPr/>
              <a:t>‹#›</a:t>
            </a:fld>
            <a:endParaRPr lang="en-US" dirty="0"/>
          </a:p>
        </p:txBody>
      </p:sp>
      <p:sp>
        <p:nvSpPr>
          <p:cNvPr id="5" name="Holder 5">
            <a:extLst>
              <a:ext uri="{FF2B5EF4-FFF2-40B4-BE49-F238E27FC236}">
                <a16:creationId xmlns:a16="http://schemas.microsoft.com/office/drawing/2014/main" id="{67A4AEF4-31D3-4BCC-B333-961B21343803}"/>
              </a:ext>
            </a:extLst>
          </p:cNvPr>
          <p:cNvSpPr>
            <a:spLocks noGrp="1"/>
          </p:cNvSpPr>
          <p:nvPr>
            <p:ph type="dt" sz="half" idx="2"/>
          </p:nvPr>
        </p:nvSpPr>
        <p:spPr>
          <a:xfrm>
            <a:off x="609600" y="6377941"/>
            <a:ext cx="2804160" cy="167972"/>
          </a:xfrm>
          <a:prstGeom prst="rect">
            <a:avLst/>
          </a:prstGeom>
        </p:spPr>
        <p:txBody>
          <a:bodyPr lIns="0" tIns="0" rIns="0" bIns="0"/>
          <a:lstStyle>
            <a:lvl1pPr algn="l">
              <a:defRPr>
                <a:solidFill>
                  <a:schemeClr val="tx2"/>
                </a:solidFill>
              </a:defRPr>
            </a:lvl1pPr>
          </a:lstStyle>
          <a:p>
            <a:fld id="{03BC1FC4-B418-4A14-979A-4C4BAC1BFD9B}" type="datetime1">
              <a:rPr lang="en-US" smtClean="0"/>
              <a:t>9/30/2021</a:t>
            </a:fld>
            <a:endParaRPr lang="en-US" dirty="0"/>
          </a:p>
        </p:txBody>
      </p:sp>
    </p:spTree>
    <p:extLst>
      <p:ext uri="{BB962C8B-B14F-4D97-AF65-F5344CB8AC3E}">
        <p14:creationId xmlns:p14="http://schemas.microsoft.com/office/powerpoint/2010/main" val="4213491616"/>
      </p:ext>
    </p:extLst>
  </p:cSld>
  <p:clrMap bg1="lt1" tx1="dk1" bg2="lt2" tx2="dk2" accent1="accent1" accent2="accent2" accent3="accent3" accent4="accent4" accent5="accent5" accent6="accent6" hlink="hlink" folHlink="folHlink"/>
  <p:sldLayoutIdLst>
    <p:sldLayoutId id="2147483858" r:id="rId1"/>
    <p:sldLayoutId id="2147483859" r:id="rId2"/>
    <p:sldLayoutId id="2147483860" r:id="rId3"/>
    <p:sldLayoutId id="2147483861" r:id="rId4"/>
    <p:sldLayoutId id="2147483862" r:id="rId5"/>
    <p:sldLayoutId id="2147483863" r:id="rId6"/>
    <p:sldLayoutId id="2147483864" r:id="rId7"/>
    <p:sldLayoutId id="2147483865" r:id="rId8"/>
    <p:sldLayoutId id="2147483866" r:id="rId9"/>
    <p:sldLayoutId id="2147483867" r:id="rId10"/>
    <p:sldLayoutId id="2147483868" r:id="rId11"/>
    <p:sldLayoutId id="2147483869" r:id="rId12"/>
    <p:sldLayoutId id="2147483870" r:id="rId13"/>
    <p:sldLayoutId id="2147483871" r:id="rId14"/>
    <p:sldLayoutId id="2147483872" r:id="rId15"/>
    <p:sldLayoutId id="2147483873" r:id="rId16"/>
    <p:sldLayoutId id="2147483874" r:id="rId17"/>
    <p:sldLayoutId id="2147483875" r:id="rId18"/>
    <p:sldLayoutId id="2147483876" r:id="rId19"/>
    <p:sldLayoutId id="2147483877" r:id="rId20"/>
    <p:sldLayoutId id="2147483878" r:id="rId21"/>
  </p:sldLayoutIdLst>
  <p:hf hdr="0"/>
  <p:txStyles>
    <p:titleStyle>
      <a:lvl1pPr eaLnBrk="1" hangingPunct="1">
        <a:defRPr cap="all" baseline="0">
          <a:latin typeface="+mj-lt"/>
          <a:ea typeface="+mj-ea"/>
          <a:cs typeface="+mj-cs"/>
        </a:defRPr>
      </a:lvl1pPr>
    </p:titleStyle>
    <p:bodyStyle>
      <a:lvl1pPr marL="0" eaLnBrk="1" hangingPunct="1">
        <a:defRPr>
          <a:latin typeface="+mn-lt"/>
          <a:ea typeface="+mn-ea"/>
          <a:cs typeface="+mn-cs"/>
        </a:defRPr>
      </a:lvl1pPr>
      <a:lvl2pPr marL="277233" eaLnBrk="1" hangingPunct="1">
        <a:defRPr>
          <a:latin typeface="+mn-lt"/>
          <a:ea typeface="+mn-ea"/>
          <a:cs typeface="+mn-cs"/>
        </a:defRPr>
      </a:lvl2pPr>
      <a:lvl3pPr marL="554466" eaLnBrk="1" hangingPunct="1">
        <a:defRPr>
          <a:latin typeface="+mn-lt"/>
          <a:ea typeface="+mn-ea"/>
          <a:cs typeface="+mn-cs"/>
        </a:defRPr>
      </a:lvl3pPr>
      <a:lvl4pPr marL="831699" eaLnBrk="1" hangingPunct="1">
        <a:defRPr>
          <a:latin typeface="+mn-lt"/>
          <a:ea typeface="+mn-ea"/>
          <a:cs typeface="+mn-cs"/>
        </a:defRPr>
      </a:lvl4pPr>
      <a:lvl5pPr marL="1108933" eaLnBrk="1" hangingPunct="1">
        <a:defRPr>
          <a:latin typeface="+mn-lt"/>
          <a:ea typeface="+mn-ea"/>
          <a:cs typeface="+mn-cs"/>
        </a:defRPr>
      </a:lvl5pPr>
      <a:lvl6pPr marL="1386166" eaLnBrk="1" hangingPunct="1">
        <a:defRPr>
          <a:latin typeface="+mn-lt"/>
          <a:ea typeface="+mn-ea"/>
          <a:cs typeface="+mn-cs"/>
        </a:defRPr>
      </a:lvl6pPr>
      <a:lvl7pPr marL="1663399" eaLnBrk="1" hangingPunct="1">
        <a:defRPr>
          <a:latin typeface="+mn-lt"/>
          <a:ea typeface="+mn-ea"/>
          <a:cs typeface="+mn-cs"/>
        </a:defRPr>
      </a:lvl7pPr>
      <a:lvl8pPr marL="1940633" eaLnBrk="1" hangingPunct="1">
        <a:defRPr>
          <a:latin typeface="+mn-lt"/>
          <a:ea typeface="+mn-ea"/>
          <a:cs typeface="+mn-cs"/>
        </a:defRPr>
      </a:lvl8pPr>
      <a:lvl9pPr marL="2217866" eaLnBrk="1" hangingPunct="1">
        <a:defRPr>
          <a:latin typeface="+mn-lt"/>
          <a:ea typeface="+mn-ea"/>
          <a:cs typeface="+mn-cs"/>
        </a:defRPr>
      </a:lvl9pPr>
    </p:bodyStyle>
    <p:otherStyle>
      <a:lvl1pPr marL="0" eaLnBrk="1" hangingPunct="1">
        <a:defRPr>
          <a:latin typeface="+mn-lt"/>
          <a:ea typeface="+mn-ea"/>
          <a:cs typeface="+mn-cs"/>
        </a:defRPr>
      </a:lvl1pPr>
      <a:lvl2pPr marL="277233" eaLnBrk="1" hangingPunct="1">
        <a:defRPr>
          <a:latin typeface="+mn-lt"/>
          <a:ea typeface="+mn-ea"/>
          <a:cs typeface="+mn-cs"/>
        </a:defRPr>
      </a:lvl2pPr>
      <a:lvl3pPr marL="554466" eaLnBrk="1" hangingPunct="1">
        <a:defRPr>
          <a:latin typeface="+mn-lt"/>
          <a:ea typeface="+mn-ea"/>
          <a:cs typeface="+mn-cs"/>
        </a:defRPr>
      </a:lvl3pPr>
      <a:lvl4pPr marL="831699" eaLnBrk="1" hangingPunct="1">
        <a:defRPr>
          <a:latin typeface="+mn-lt"/>
          <a:ea typeface="+mn-ea"/>
          <a:cs typeface="+mn-cs"/>
        </a:defRPr>
      </a:lvl4pPr>
      <a:lvl5pPr marL="1108933" eaLnBrk="1" hangingPunct="1">
        <a:defRPr>
          <a:latin typeface="+mn-lt"/>
          <a:ea typeface="+mn-ea"/>
          <a:cs typeface="+mn-cs"/>
        </a:defRPr>
      </a:lvl5pPr>
      <a:lvl6pPr marL="1386166" eaLnBrk="1" hangingPunct="1">
        <a:defRPr>
          <a:latin typeface="+mn-lt"/>
          <a:ea typeface="+mn-ea"/>
          <a:cs typeface="+mn-cs"/>
        </a:defRPr>
      </a:lvl6pPr>
      <a:lvl7pPr marL="1663399" eaLnBrk="1" hangingPunct="1">
        <a:defRPr>
          <a:latin typeface="+mn-lt"/>
          <a:ea typeface="+mn-ea"/>
          <a:cs typeface="+mn-cs"/>
        </a:defRPr>
      </a:lvl7pPr>
      <a:lvl8pPr marL="1940633" eaLnBrk="1" hangingPunct="1">
        <a:defRPr>
          <a:latin typeface="+mn-lt"/>
          <a:ea typeface="+mn-ea"/>
          <a:cs typeface="+mn-cs"/>
        </a:defRPr>
      </a:lvl8pPr>
      <a:lvl9pPr marL="2217866"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5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2.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61.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6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9.xml"/></Relationships>
</file>

<file path=ppt/slides/_rels/slide14.xml.rels><?xml version="1.0" encoding="UTF-8" standalone="yes"?>
<Relationships xmlns="http://schemas.openxmlformats.org/package/2006/relationships"><Relationship Id="rId8" Type="http://schemas.openxmlformats.org/officeDocument/2006/relationships/image" Target="../media/image35.sv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13.xml"/><Relationship Id="rId1" Type="http://schemas.openxmlformats.org/officeDocument/2006/relationships/slideLayout" Target="../slideLayouts/slideLayout68.xml"/><Relationship Id="rId6" Type="http://schemas.openxmlformats.org/officeDocument/2006/relationships/image" Target="../media/image33.svg"/><Relationship Id="rId5" Type="http://schemas.openxmlformats.org/officeDocument/2006/relationships/image" Target="../media/image32.png"/><Relationship Id="rId4" Type="http://schemas.openxmlformats.org/officeDocument/2006/relationships/image" Target="../media/image31.svg"/></Relationships>
</file>

<file path=ppt/slides/_rels/slide1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4.xml"/><Relationship Id="rId1" Type="http://schemas.openxmlformats.org/officeDocument/2006/relationships/slideLayout" Target="../slideLayouts/slideLayout6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8.xml"/></Relationships>
</file>

<file path=ppt/slides/_rels/slide1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6.xml"/><Relationship Id="rId1" Type="http://schemas.openxmlformats.org/officeDocument/2006/relationships/slideLayout" Target="../slideLayouts/slideLayout68.xml"/><Relationship Id="rId5" Type="http://schemas.openxmlformats.org/officeDocument/2006/relationships/image" Target="../media/image39.png"/><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98.xml"/></Relationships>
</file>

<file path=ppt/slides/_rels/slide1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7.xml"/><Relationship Id="rId1" Type="http://schemas.openxmlformats.org/officeDocument/2006/relationships/slideLayout" Target="../slideLayouts/slideLayout112.xml"/><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1.png"/><Relationship Id="rId1" Type="http://schemas.openxmlformats.org/officeDocument/2006/relationships/slideLayout" Target="../slideLayouts/slideLayout100.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chart" Target="../charts/chart1.xml"/><Relationship Id="rId1" Type="http://schemas.openxmlformats.org/officeDocument/2006/relationships/slideLayout" Target="../slideLayouts/slideLayout99.xml"/></Relationships>
</file>

<file path=ppt/slides/_rels/slide2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9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43.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25.xml.rels><?xml version="1.0" encoding="UTF-8" standalone="yes"?>
<Relationships xmlns="http://schemas.openxmlformats.org/package/2006/relationships"><Relationship Id="rId3" Type="http://schemas.openxmlformats.org/officeDocument/2006/relationships/hyperlink" Target="https://capgi.urban.org/" TargetMode="External"/><Relationship Id="rId2" Type="http://schemas.openxmlformats.org/officeDocument/2006/relationships/notesSlide" Target="../notesSlides/notesSlide20.xm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3" Type="http://schemas.openxmlformats.org/officeDocument/2006/relationships/hyperlink" Target="https://capgi.urban.org/" TargetMode="External"/><Relationship Id="rId2" Type="http://schemas.openxmlformats.org/officeDocument/2006/relationships/notesSlide" Target="../notesSlides/notesSlide3.xml"/><Relationship Id="rId1" Type="http://schemas.openxmlformats.org/officeDocument/2006/relationships/slideLayout" Target="../slideLayouts/slideLayout27.xml"/><Relationship Id="rId5" Type="http://schemas.openxmlformats.org/officeDocument/2006/relationships/hyperlink" Target="mailto:lnichols@urban.org" TargetMode="External"/><Relationship Id="rId4" Type="http://schemas.openxmlformats.org/officeDocument/2006/relationships/hyperlink" Target="mailto:ltaylor@nyulangone.or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4.xml"/><Relationship Id="rId1" Type="http://schemas.openxmlformats.org/officeDocument/2006/relationships/slideLayout" Target="../slideLayouts/slideLayout18.xml"/><Relationship Id="rId5" Type="http://schemas.openxmlformats.org/officeDocument/2006/relationships/hyperlink" Target="https://www.healthaffairs.org/do/10.1377/hblog20200811.667525/full/" TargetMode="External"/><Relationship Id="rId4" Type="http://schemas.openxmlformats.org/officeDocument/2006/relationships/hyperlink" Target="https://www.healthaffairs.org/doi/full/10.1377/hlthaff.2018.0039"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1.png"/><Relationship Id="rId1" Type="http://schemas.openxmlformats.org/officeDocument/2006/relationships/slideLayout" Target="../slideLayouts/slideLayout25.xml"/><Relationship Id="rId5" Type="http://schemas.openxmlformats.org/officeDocument/2006/relationships/image" Target="../media/image23.jpe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1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B220F141-08C1-44BC-A537-052B5702C289}"/>
              </a:ext>
            </a:extLst>
          </p:cNvPr>
          <p:cNvSpPr>
            <a:spLocks noGrp="1"/>
          </p:cNvSpPr>
          <p:nvPr>
            <p:ph type="title"/>
          </p:nvPr>
        </p:nvSpPr>
        <p:spPr>
          <a:xfrm>
            <a:off x="609600" y="2136338"/>
            <a:ext cx="4927042" cy="2585323"/>
          </a:xfrm>
        </p:spPr>
        <p:txBody>
          <a:bodyPr/>
          <a:lstStyle/>
          <a:p>
            <a:r>
              <a:rPr lang="en-US" sz="6600" dirty="0">
                <a:solidFill>
                  <a:schemeClr val="tx2"/>
                </a:solidFill>
              </a:rPr>
              <a:t>Cleveland CAPGI Experience</a:t>
            </a:r>
            <a:br>
              <a:rPr lang="en-US" sz="6600" dirty="0">
                <a:solidFill>
                  <a:schemeClr val="tx2"/>
                </a:solidFill>
              </a:rPr>
            </a:br>
            <a:r>
              <a:rPr lang="en-US" sz="3600" dirty="0">
                <a:solidFill>
                  <a:schemeClr val="tx2"/>
                </a:solidFill>
              </a:rPr>
              <a:t>September 24, 2021</a:t>
            </a:r>
            <a:endParaRPr lang="en-US" sz="6600" dirty="0">
              <a:solidFill>
                <a:schemeClr val="tx2"/>
              </a:solidFill>
            </a:endParaRPr>
          </a:p>
        </p:txBody>
      </p:sp>
      <p:pic>
        <p:nvPicPr>
          <p:cNvPr id="5" name="Picture 4">
            <a:extLst>
              <a:ext uri="{FF2B5EF4-FFF2-40B4-BE49-F238E27FC236}">
                <a16:creationId xmlns:a16="http://schemas.microsoft.com/office/drawing/2014/main" id="{A904A269-B029-4433-A4D3-49CE0D75B496}"/>
              </a:ext>
            </a:extLst>
          </p:cNvPr>
          <p:cNvPicPr>
            <a:picLocks noChangeAspect="1"/>
          </p:cNvPicPr>
          <p:nvPr/>
        </p:nvPicPr>
        <p:blipFill rotWithShape="1">
          <a:blip r:embed="rId3"/>
          <a:srcRect t="1047" b="9587"/>
          <a:stretch/>
        </p:blipFill>
        <p:spPr>
          <a:xfrm>
            <a:off x="5870305" y="1528010"/>
            <a:ext cx="5724126" cy="4159357"/>
          </a:xfrm>
          <a:prstGeom prst="snip2DiagRect">
            <a:avLst>
              <a:gd name="adj1" fmla="val 832"/>
              <a:gd name="adj2" fmla="val 11259"/>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0732901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3CD827A-6F4C-4B91-84D8-0D37B0A3D310}"/>
              </a:ext>
            </a:extLst>
          </p:cNvPr>
          <p:cNvSpPr/>
          <p:nvPr/>
        </p:nvSpPr>
        <p:spPr>
          <a:xfrm>
            <a:off x="161320" y="2360831"/>
            <a:ext cx="11550600" cy="5158564"/>
          </a:xfrm>
          <a:prstGeom prst="rect">
            <a:avLst/>
          </a:prstGeom>
          <a:noFill/>
        </p:spPr>
      </p:sp>
      <p:sp>
        <p:nvSpPr>
          <p:cNvPr id="9" name="Freeform: Shape 8">
            <a:extLst>
              <a:ext uri="{FF2B5EF4-FFF2-40B4-BE49-F238E27FC236}">
                <a16:creationId xmlns:a16="http://schemas.microsoft.com/office/drawing/2014/main" id="{0E864948-72D5-4800-AB92-C8B55FACF869}"/>
              </a:ext>
            </a:extLst>
          </p:cNvPr>
          <p:cNvSpPr/>
          <p:nvPr/>
        </p:nvSpPr>
        <p:spPr>
          <a:xfrm>
            <a:off x="9763584" y="3006105"/>
            <a:ext cx="1865934" cy="1602249"/>
          </a:xfrm>
          <a:custGeom>
            <a:avLst/>
            <a:gdLst>
              <a:gd name="connsiteX0" fmla="*/ 0 w 1866065"/>
              <a:gd name="connsiteY0" fmla="*/ 801181 h 1602362"/>
              <a:gd name="connsiteX1" fmla="*/ 400591 w 1866065"/>
              <a:gd name="connsiteY1" fmla="*/ 0 h 1602362"/>
              <a:gd name="connsiteX2" fmla="*/ 1465475 w 1866065"/>
              <a:gd name="connsiteY2" fmla="*/ 0 h 1602362"/>
              <a:gd name="connsiteX3" fmla="*/ 1866065 w 1866065"/>
              <a:gd name="connsiteY3" fmla="*/ 801181 h 1602362"/>
              <a:gd name="connsiteX4" fmla="*/ 1465475 w 1866065"/>
              <a:gd name="connsiteY4" fmla="*/ 1602362 h 1602362"/>
              <a:gd name="connsiteX5" fmla="*/ 400591 w 1866065"/>
              <a:gd name="connsiteY5" fmla="*/ 1602362 h 1602362"/>
              <a:gd name="connsiteX6" fmla="*/ 0 w 1866065"/>
              <a:gd name="connsiteY6" fmla="*/ 801181 h 160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6065" h="1602362">
                <a:moveTo>
                  <a:pt x="0" y="801181"/>
                </a:moveTo>
                <a:lnTo>
                  <a:pt x="400591" y="0"/>
                </a:lnTo>
                <a:lnTo>
                  <a:pt x="1465475" y="0"/>
                </a:lnTo>
                <a:lnTo>
                  <a:pt x="1866065" y="801181"/>
                </a:lnTo>
                <a:lnTo>
                  <a:pt x="1465475" y="1602362"/>
                </a:lnTo>
                <a:lnTo>
                  <a:pt x="400591" y="1602362"/>
                </a:lnTo>
                <a:lnTo>
                  <a:pt x="0" y="801181"/>
                </a:lnTo>
                <a:close/>
              </a:path>
            </a:pathLst>
          </a:custGeom>
          <a:solidFill>
            <a:schemeClr val="accent2"/>
          </a:solidFill>
          <a:ln>
            <a:noFill/>
          </a:ln>
        </p:spPr>
        <p:style>
          <a:lnRef idx="1">
            <a:scrgbClr r="0" g="0" b="0"/>
          </a:lnRef>
          <a:fillRef idx="3">
            <a:scrgbClr r="0" g="0" b="0"/>
          </a:fillRef>
          <a:effectRef idx="3">
            <a:schemeClr val="accent4">
              <a:hueOff val="0"/>
              <a:satOff val="0"/>
              <a:lumOff val="0"/>
              <a:alphaOff val="0"/>
            </a:schemeClr>
          </a:effectRef>
          <a:fontRef idx="minor">
            <a:schemeClr val="lt1"/>
          </a:fontRef>
        </p:style>
        <p:txBody>
          <a:bodyPr spcFirstLastPara="0" vert="horz" wrap="square" lIns="289016" tIns="271032" rIns="289016" bIns="271032" numCol="1" spcCol="1270" anchor="ctr" anchorCtr="0">
            <a:noAutofit/>
          </a:bodyP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US" sz="1698" b="0" i="0" u="none" strike="noStrike" kern="1200" cap="none" spc="0" normalizeH="0" baseline="0" noProof="0" dirty="0">
                <a:ln>
                  <a:noFill/>
                </a:ln>
                <a:solidFill>
                  <a:prstClr val="white"/>
                </a:solidFill>
                <a:effectLst/>
                <a:uLnTx/>
                <a:uFillTx/>
                <a:latin typeface="Roboto"/>
                <a:ea typeface="+mn-ea"/>
                <a:cs typeface="+mn-cs"/>
              </a:rPr>
              <a:t>Advocacy &amp; Public Policy</a:t>
            </a:r>
          </a:p>
        </p:txBody>
      </p:sp>
      <p:sp>
        <p:nvSpPr>
          <p:cNvPr id="14" name="Freeform: Shape 13">
            <a:extLst>
              <a:ext uri="{FF2B5EF4-FFF2-40B4-BE49-F238E27FC236}">
                <a16:creationId xmlns:a16="http://schemas.microsoft.com/office/drawing/2014/main" id="{D5218B89-AEFD-47FC-A5BB-55CFCD26CD1D}"/>
              </a:ext>
            </a:extLst>
          </p:cNvPr>
          <p:cNvSpPr/>
          <p:nvPr/>
        </p:nvSpPr>
        <p:spPr>
          <a:xfrm>
            <a:off x="3586174" y="3093345"/>
            <a:ext cx="1865934" cy="1602249"/>
          </a:xfrm>
          <a:custGeom>
            <a:avLst/>
            <a:gdLst>
              <a:gd name="connsiteX0" fmla="*/ 0 w 1866065"/>
              <a:gd name="connsiteY0" fmla="*/ 801181 h 1602362"/>
              <a:gd name="connsiteX1" fmla="*/ 400591 w 1866065"/>
              <a:gd name="connsiteY1" fmla="*/ 0 h 1602362"/>
              <a:gd name="connsiteX2" fmla="*/ 1465475 w 1866065"/>
              <a:gd name="connsiteY2" fmla="*/ 0 h 1602362"/>
              <a:gd name="connsiteX3" fmla="*/ 1866065 w 1866065"/>
              <a:gd name="connsiteY3" fmla="*/ 801181 h 1602362"/>
              <a:gd name="connsiteX4" fmla="*/ 1465475 w 1866065"/>
              <a:gd name="connsiteY4" fmla="*/ 1602362 h 1602362"/>
              <a:gd name="connsiteX5" fmla="*/ 400591 w 1866065"/>
              <a:gd name="connsiteY5" fmla="*/ 1602362 h 1602362"/>
              <a:gd name="connsiteX6" fmla="*/ 0 w 1866065"/>
              <a:gd name="connsiteY6" fmla="*/ 801181 h 160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6065" h="1602362">
                <a:moveTo>
                  <a:pt x="0" y="801181"/>
                </a:moveTo>
                <a:lnTo>
                  <a:pt x="400591" y="0"/>
                </a:lnTo>
                <a:lnTo>
                  <a:pt x="1465475" y="0"/>
                </a:lnTo>
                <a:lnTo>
                  <a:pt x="1866065" y="801181"/>
                </a:lnTo>
                <a:lnTo>
                  <a:pt x="1465475" y="1602362"/>
                </a:lnTo>
                <a:lnTo>
                  <a:pt x="400591" y="1602362"/>
                </a:lnTo>
                <a:lnTo>
                  <a:pt x="0" y="801181"/>
                </a:lnTo>
                <a:close/>
              </a:path>
            </a:pathLst>
          </a:custGeom>
          <a:solidFill>
            <a:schemeClr val="accent2"/>
          </a:solidFill>
          <a:ln>
            <a:noFill/>
          </a:ln>
        </p:spPr>
        <p:style>
          <a:lnRef idx="1">
            <a:scrgbClr r="0" g="0" b="0"/>
          </a:lnRef>
          <a:fillRef idx="3">
            <a:scrgbClr r="0" g="0" b="0"/>
          </a:fillRef>
          <a:effectRef idx="3">
            <a:schemeClr val="accent4">
              <a:hueOff val="0"/>
              <a:satOff val="0"/>
              <a:lumOff val="0"/>
              <a:alphaOff val="0"/>
            </a:schemeClr>
          </a:effectRef>
          <a:fontRef idx="minor">
            <a:schemeClr val="lt1"/>
          </a:fontRef>
        </p:style>
        <p:txBody>
          <a:bodyPr spcFirstLastPara="0" vert="horz" wrap="square" lIns="289016" tIns="271032" rIns="289016" bIns="271032" numCol="1" spcCol="1270" anchor="ctr" anchorCtr="0">
            <a:noAutofit/>
          </a:bodyPr>
          <a:lstStyle/>
          <a:p>
            <a:pPr marL="0" marR="0" lvl="0" indent="0" algn="ctr" defTabSz="800063" rtl="0" eaLnBrk="1" fontAlgn="auto" latinLnBrk="0" hangingPunct="1">
              <a:lnSpc>
                <a:spcPct val="90000"/>
              </a:lnSpc>
              <a:spcBef>
                <a:spcPct val="0"/>
              </a:spcBef>
              <a:spcAft>
                <a:spcPct val="35000"/>
              </a:spcAft>
              <a:buClrTx/>
              <a:buSzTx/>
              <a:buFontTx/>
              <a:buNone/>
              <a:tabLst/>
              <a:defRPr/>
            </a:pPr>
            <a:r>
              <a:rPr kumimoji="0" lang="en-US" sz="1698" b="0" i="0" u="none" strike="noStrike" kern="1200" cap="none" spc="0" normalizeH="0" baseline="0" noProof="0" dirty="0">
                <a:ln>
                  <a:noFill/>
                </a:ln>
                <a:solidFill>
                  <a:prstClr val="white"/>
                </a:solidFill>
                <a:effectLst/>
                <a:uLnTx/>
                <a:uFillTx/>
                <a:latin typeface="Roboto"/>
                <a:ea typeface="+mn-ea"/>
                <a:cs typeface="+mn-cs"/>
              </a:rPr>
              <a:t>Community Convening</a:t>
            </a:r>
          </a:p>
        </p:txBody>
      </p:sp>
      <p:sp>
        <p:nvSpPr>
          <p:cNvPr id="17" name="Hexagon 16">
            <a:extLst>
              <a:ext uri="{FF2B5EF4-FFF2-40B4-BE49-F238E27FC236}">
                <a16:creationId xmlns:a16="http://schemas.microsoft.com/office/drawing/2014/main" id="{32FF65FB-4575-45A2-8E96-AC69B7877C6F}"/>
              </a:ext>
            </a:extLst>
          </p:cNvPr>
          <p:cNvSpPr/>
          <p:nvPr/>
        </p:nvSpPr>
        <p:spPr>
          <a:xfrm>
            <a:off x="5481407" y="4667645"/>
            <a:ext cx="217659" cy="187771"/>
          </a:xfrm>
          <a:prstGeom prst="hexagon">
            <a:avLst>
              <a:gd name="adj" fmla="val 25000"/>
              <a:gd name="vf" fmla="val 115470"/>
            </a:avLst>
          </a:prstGeom>
          <a:noFill/>
          <a:ln>
            <a:noFill/>
          </a:ln>
        </p:spPr>
        <p:style>
          <a:lnRef idx="1">
            <a:scrgbClr r="0" g="0" b="0"/>
          </a:lnRef>
          <a:fillRef idx="1">
            <a:scrgbClr r="0" g="0" b="0"/>
          </a:fillRef>
          <a:effectRef idx="3">
            <a:schemeClr val="lt1">
              <a:hueOff val="0"/>
              <a:satOff val="0"/>
              <a:lumOff val="0"/>
              <a:alphaOff val="0"/>
            </a:schemeClr>
          </a:effectRef>
          <a:fontRef idx="minor">
            <a:schemeClr val="dk1">
              <a:hueOff val="0"/>
              <a:satOff val="0"/>
              <a:lumOff val="0"/>
              <a:alphaOff val="0"/>
            </a:schemeClr>
          </a:fontRef>
        </p:style>
      </p:sp>
      <p:sp>
        <p:nvSpPr>
          <p:cNvPr id="18" name="Freeform: Shape 17">
            <a:extLst>
              <a:ext uri="{FF2B5EF4-FFF2-40B4-BE49-F238E27FC236}">
                <a16:creationId xmlns:a16="http://schemas.microsoft.com/office/drawing/2014/main" id="{2E690476-A515-40F5-82E6-4AA661970152}"/>
              </a:ext>
            </a:extLst>
          </p:cNvPr>
          <p:cNvSpPr/>
          <p:nvPr/>
        </p:nvSpPr>
        <p:spPr>
          <a:xfrm>
            <a:off x="5140053" y="3959080"/>
            <a:ext cx="1865934" cy="1602249"/>
          </a:xfrm>
          <a:custGeom>
            <a:avLst/>
            <a:gdLst>
              <a:gd name="connsiteX0" fmla="*/ 0 w 1866065"/>
              <a:gd name="connsiteY0" fmla="*/ 801181 h 1602362"/>
              <a:gd name="connsiteX1" fmla="*/ 400591 w 1866065"/>
              <a:gd name="connsiteY1" fmla="*/ 0 h 1602362"/>
              <a:gd name="connsiteX2" fmla="*/ 1465475 w 1866065"/>
              <a:gd name="connsiteY2" fmla="*/ 0 h 1602362"/>
              <a:gd name="connsiteX3" fmla="*/ 1866065 w 1866065"/>
              <a:gd name="connsiteY3" fmla="*/ 801181 h 1602362"/>
              <a:gd name="connsiteX4" fmla="*/ 1465475 w 1866065"/>
              <a:gd name="connsiteY4" fmla="*/ 1602362 h 1602362"/>
              <a:gd name="connsiteX5" fmla="*/ 400591 w 1866065"/>
              <a:gd name="connsiteY5" fmla="*/ 1602362 h 1602362"/>
              <a:gd name="connsiteX6" fmla="*/ 0 w 1866065"/>
              <a:gd name="connsiteY6" fmla="*/ 801181 h 160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6065" h="1602362">
                <a:moveTo>
                  <a:pt x="0" y="801181"/>
                </a:moveTo>
                <a:lnTo>
                  <a:pt x="400591" y="0"/>
                </a:lnTo>
                <a:lnTo>
                  <a:pt x="1465475" y="0"/>
                </a:lnTo>
                <a:lnTo>
                  <a:pt x="1866065" y="801181"/>
                </a:lnTo>
                <a:lnTo>
                  <a:pt x="1465475" y="1602362"/>
                </a:lnTo>
                <a:lnTo>
                  <a:pt x="400591" y="1602362"/>
                </a:lnTo>
                <a:lnTo>
                  <a:pt x="0" y="801181"/>
                </a:lnTo>
                <a:close/>
              </a:path>
            </a:pathLst>
          </a:custGeom>
          <a:solidFill>
            <a:schemeClr val="accent2"/>
          </a:solidFill>
          <a:ln>
            <a:noFill/>
          </a:ln>
        </p:spPr>
        <p:style>
          <a:lnRef idx="1">
            <a:scrgbClr r="0" g="0" b="0"/>
          </a:lnRef>
          <a:fillRef idx="3">
            <a:scrgbClr r="0" g="0" b="0"/>
          </a:fillRef>
          <a:effectRef idx="3">
            <a:schemeClr val="accent4">
              <a:hueOff val="0"/>
              <a:satOff val="0"/>
              <a:lumOff val="0"/>
              <a:alphaOff val="0"/>
            </a:schemeClr>
          </a:effectRef>
          <a:fontRef idx="minor">
            <a:schemeClr val="lt1"/>
          </a:fontRef>
        </p:style>
        <p:txBody>
          <a:bodyPr spcFirstLastPara="0" vert="horz" wrap="square" lIns="289016" tIns="271032" rIns="289016" bIns="271032" numCol="1" spcCol="1270" anchor="ctr" anchorCtr="0">
            <a:noAutofit/>
          </a:bodyPr>
          <a:lstStyle/>
          <a:p>
            <a:pPr marL="0" marR="0" lvl="0" indent="0" algn="ctr" defTabSz="800063" rtl="0" eaLnBrk="1" fontAlgn="auto" latinLnBrk="0" hangingPunct="1">
              <a:lnSpc>
                <a:spcPct val="90000"/>
              </a:lnSpc>
              <a:spcBef>
                <a:spcPct val="0"/>
              </a:spcBef>
              <a:spcAft>
                <a:spcPct val="35000"/>
              </a:spcAft>
              <a:buClrTx/>
              <a:buSzTx/>
              <a:buFontTx/>
              <a:buNone/>
              <a:tabLst/>
              <a:defRPr/>
            </a:pPr>
            <a:r>
              <a:rPr kumimoji="0" lang="en-US" sz="1698" b="0" i="0" u="none" strike="noStrike" kern="1200" cap="none" spc="0" normalizeH="0" baseline="0" noProof="0" dirty="0">
                <a:ln>
                  <a:noFill/>
                </a:ln>
                <a:solidFill>
                  <a:prstClr val="white"/>
                </a:solidFill>
                <a:effectLst/>
                <a:uLnTx/>
                <a:uFillTx/>
                <a:latin typeface="Roboto"/>
                <a:ea typeface="+mn-ea"/>
                <a:cs typeface="+mn-cs"/>
              </a:rPr>
              <a:t>Multi-Organization Collaboration</a:t>
            </a:r>
          </a:p>
        </p:txBody>
      </p:sp>
      <p:sp>
        <p:nvSpPr>
          <p:cNvPr id="20" name="Hexagon 19">
            <a:extLst>
              <a:ext uri="{FF2B5EF4-FFF2-40B4-BE49-F238E27FC236}">
                <a16:creationId xmlns:a16="http://schemas.microsoft.com/office/drawing/2014/main" id="{790DD7D1-06E2-41C3-881E-A704F760B434}"/>
              </a:ext>
            </a:extLst>
          </p:cNvPr>
          <p:cNvSpPr/>
          <p:nvPr/>
        </p:nvSpPr>
        <p:spPr>
          <a:xfrm>
            <a:off x="3831153" y="2267490"/>
            <a:ext cx="1865934" cy="1602249"/>
          </a:xfrm>
          <a:prstGeom prst="hexagon">
            <a:avLst>
              <a:gd name="adj" fmla="val 25000"/>
              <a:gd name="vf" fmla="val 115470"/>
            </a:avLst>
          </a:prstGeom>
          <a:noFill/>
          <a:ln>
            <a:noFill/>
          </a:ln>
        </p:spPr>
        <p:style>
          <a:lnRef idx="1">
            <a:scrgbClr r="0" g="0" b="0"/>
          </a:lnRef>
          <a:fillRef idx="1">
            <a:scrgbClr r="0" g="0" b="0"/>
          </a:fillRef>
          <a:effectRef idx="2">
            <a:schemeClr val="lt1">
              <a:alpha val="90000"/>
              <a:hueOff val="0"/>
              <a:satOff val="0"/>
              <a:lumOff val="0"/>
              <a:alphaOff val="0"/>
            </a:schemeClr>
          </a:effectRef>
          <a:fontRef idx="minor">
            <a:schemeClr val="dk1">
              <a:hueOff val="0"/>
              <a:satOff val="0"/>
              <a:lumOff val="0"/>
              <a:alphaOff val="0"/>
            </a:schemeClr>
          </a:fontRef>
        </p:style>
      </p:sp>
      <p:sp>
        <p:nvSpPr>
          <p:cNvPr id="22" name="Freeform: Shape 21">
            <a:extLst>
              <a:ext uri="{FF2B5EF4-FFF2-40B4-BE49-F238E27FC236}">
                <a16:creationId xmlns:a16="http://schemas.microsoft.com/office/drawing/2014/main" id="{8BB41CB0-F8FE-487F-A8A1-B2FC2071B3B9}"/>
              </a:ext>
            </a:extLst>
          </p:cNvPr>
          <p:cNvSpPr/>
          <p:nvPr/>
        </p:nvSpPr>
        <p:spPr>
          <a:xfrm>
            <a:off x="540485" y="3959852"/>
            <a:ext cx="1865934" cy="1602249"/>
          </a:xfrm>
          <a:custGeom>
            <a:avLst/>
            <a:gdLst>
              <a:gd name="connsiteX0" fmla="*/ 0 w 1866065"/>
              <a:gd name="connsiteY0" fmla="*/ 801181 h 1602362"/>
              <a:gd name="connsiteX1" fmla="*/ 400591 w 1866065"/>
              <a:gd name="connsiteY1" fmla="*/ 0 h 1602362"/>
              <a:gd name="connsiteX2" fmla="*/ 1465475 w 1866065"/>
              <a:gd name="connsiteY2" fmla="*/ 0 h 1602362"/>
              <a:gd name="connsiteX3" fmla="*/ 1866065 w 1866065"/>
              <a:gd name="connsiteY3" fmla="*/ 801181 h 1602362"/>
              <a:gd name="connsiteX4" fmla="*/ 1465475 w 1866065"/>
              <a:gd name="connsiteY4" fmla="*/ 1602362 h 1602362"/>
              <a:gd name="connsiteX5" fmla="*/ 400591 w 1866065"/>
              <a:gd name="connsiteY5" fmla="*/ 1602362 h 1602362"/>
              <a:gd name="connsiteX6" fmla="*/ 0 w 1866065"/>
              <a:gd name="connsiteY6" fmla="*/ 801181 h 160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6065" h="1602362">
                <a:moveTo>
                  <a:pt x="0" y="801181"/>
                </a:moveTo>
                <a:lnTo>
                  <a:pt x="400591" y="0"/>
                </a:lnTo>
                <a:lnTo>
                  <a:pt x="1465475" y="0"/>
                </a:lnTo>
                <a:lnTo>
                  <a:pt x="1866065" y="801181"/>
                </a:lnTo>
                <a:lnTo>
                  <a:pt x="1465475" y="1602362"/>
                </a:lnTo>
                <a:lnTo>
                  <a:pt x="400591" y="1602362"/>
                </a:lnTo>
                <a:lnTo>
                  <a:pt x="0" y="801181"/>
                </a:lnTo>
                <a:close/>
              </a:path>
            </a:pathLst>
          </a:custGeom>
          <a:solidFill>
            <a:schemeClr val="accent1"/>
          </a:solidFill>
          <a:ln>
            <a:noFill/>
          </a:ln>
        </p:spPr>
        <p:style>
          <a:lnRef idx="1">
            <a:scrgbClr r="0" g="0" b="0"/>
          </a:lnRef>
          <a:fillRef idx="3">
            <a:scrgbClr r="0" g="0" b="0"/>
          </a:fillRef>
          <a:effectRef idx="3">
            <a:schemeClr val="accent4">
              <a:hueOff val="0"/>
              <a:satOff val="0"/>
              <a:lumOff val="0"/>
              <a:alphaOff val="0"/>
            </a:schemeClr>
          </a:effectRef>
          <a:fontRef idx="minor">
            <a:schemeClr val="lt1"/>
          </a:fontRef>
        </p:style>
        <p:txBody>
          <a:bodyPr spcFirstLastPara="0" vert="horz" wrap="square" lIns="289016" tIns="271032" rIns="289016" bIns="271032" numCol="1" spcCol="1270" anchor="ctr" anchorCtr="0">
            <a:noAutofit/>
          </a:bodyPr>
          <a:lstStyle/>
          <a:p>
            <a:pPr marL="0" marR="0" lvl="0" indent="0" algn="ctr" defTabSz="800063" rtl="0" eaLnBrk="1" fontAlgn="auto" latinLnBrk="0" hangingPunct="1">
              <a:lnSpc>
                <a:spcPct val="90000"/>
              </a:lnSpc>
              <a:spcBef>
                <a:spcPct val="0"/>
              </a:spcBef>
              <a:spcAft>
                <a:spcPct val="35000"/>
              </a:spcAft>
              <a:buClrTx/>
              <a:buSzTx/>
              <a:buFontTx/>
              <a:buNone/>
              <a:tabLst/>
              <a:defRPr/>
            </a:pPr>
            <a:r>
              <a:rPr kumimoji="0" lang="en-US" sz="2426" b="1" i="0" u="none" strike="noStrike" kern="1200" cap="none" spc="0" normalizeH="0" baseline="0" noProof="0" dirty="0">
                <a:ln>
                  <a:noFill/>
                </a:ln>
                <a:solidFill>
                  <a:srgbClr val="0C2669"/>
                </a:solidFill>
                <a:effectLst/>
                <a:uLnTx/>
                <a:uFillTx/>
                <a:latin typeface="Roboto"/>
                <a:ea typeface="+mn-ea"/>
                <a:cs typeface="+mn-cs"/>
              </a:rPr>
              <a:t>2-1-1 HelpLink</a:t>
            </a:r>
          </a:p>
        </p:txBody>
      </p:sp>
      <p:sp>
        <p:nvSpPr>
          <p:cNvPr id="26" name="Freeform: Shape 25">
            <a:extLst>
              <a:ext uri="{FF2B5EF4-FFF2-40B4-BE49-F238E27FC236}">
                <a16:creationId xmlns:a16="http://schemas.microsoft.com/office/drawing/2014/main" id="{F6858663-B5A3-411C-9320-20607C044875}"/>
              </a:ext>
            </a:extLst>
          </p:cNvPr>
          <p:cNvSpPr/>
          <p:nvPr/>
        </p:nvSpPr>
        <p:spPr>
          <a:xfrm>
            <a:off x="549881" y="2255778"/>
            <a:ext cx="1865934" cy="1602249"/>
          </a:xfrm>
          <a:custGeom>
            <a:avLst/>
            <a:gdLst>
              <a:gd name="connsiteX0" fmla="*/ 0 w 1866065"/>
              <a:gd name="connsiteY0" fmla="*/ 801181 h 1602362"/>
              <a:gd name="connsiteX1" fmla="*/ 400591 w 1866065"/>
              <a:gd name="connsiteY1" fmla="*/ 0 h 1602362"/>
              <a:gd name="connsiteX2" fmla="*/ 1465475 w 1866065"/>
              <a:gd name="connsiteY2" fmla="*/ 0 h 1602362"/>
              <a:gd name="connsiteX3" fmla="*/ 1866065 w 1866065"/>
              <a:gd name="connsiteY3" fmla="*/ 801181 h 1602362"/>
              <a:gd name="connsiteX4" fmla="*/ 1465475 w 1866065"/>
              <a:gd name="connsiteY4" fmla="*/ 1602362 h 1602362"/>
              <a:gd name="connsiteX5" fmla="*/ 400591 w 1866065"/>
              <a:gd name="connsiteY5" fmla="*/ 1602362 h 1602362"/>
              <a:gd name="connsiteX6" fmla="*/ 0 w 1866065"/>
              <a:gd name="connsiteY6" fmla="*/ 801181 h 160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6065" h="1602362">
                <a:moveTo>
                  <a:pt x="0" y="801181"/>
                </a:moveTo>
                <a:lnTo>
                  <a:pt x="400591" y="0"/>
                </a:lnTo>
                <a:lnTo>
                  <a:pt x="1465475" y="0"/>
                </a:lnTo>
                <a:lnTo>
                  <a:pt x="1866065" y="801181"/>
                </a:lnTo>
                <a:lnTo>
                  <a:pt x="1465475" y="1602362"/>
                </a:lnTo>
                <a:lnTo>
                  <a:pt x="400591" y="1602362"/>
                </a:lnTo>
                <a:lnTo>
                  <a:pt x="0" y="801181"/>
                </a:lnTo>
                <a:close/>
              </a:path>
            </a:pathLst>
          </a:custGeom>
          <a:solidFill>
            <a:schemeClr val="accent1"/>
          </a:solidFill>
          <a:ln>
            <a:noFill/>
          </a:ln>
        </p:spPr>
        <p:style>
          <a:lnRef idx="1">
            <a:scrgbClr r="0" g="0" b="0"/>
          </a:lnRef>
          <a:fillRef idx="3">
            <a:scrgbClr r="0" g="0" b="0"/>
          </a:fillRef>
          <a:effectRef idx="3">
            <a:schemeClr val="accent4">
              <a:hueOff val="0"/>
              <a:satOff val="0"/>
              <a:lumOff val="0"/>
              <a:alphaOff val="0"/>
            </a:schemeClr>
          </a:effectRef>
          <a:fontRef idx="minor">
            <a:schemeClr val="lt1"/>
          </a:fontRef>
        </p:style>
        <p:txBody>
          <a:bodyPr spcFirstLastPara="0" vert="horz" wrap="square" lIns="289016" tIns="271032" rIns="289016" bIns="271032" numCol="1" spcCol="1270" anchor="ctr" anchorCtr="0">
            <a:noAutofit/>
          </a:bodyPr>
          <a:lstStyle/>
          <a:p>
            <a:pPr marL="0" marR="0" lvl="0" indent="0" algn="ctr" defTabSz="800063" rtl="0" eaLnBrk="1" fontAlgn="auto" latinLnBrk="0" hangingPunct="1">
              <a:lnSpc>
                <a:spcPct val="90000"/>
              </a:lnSpc>
              <a:spcBef>
                <a:spcPct val="0"/>
              </a:spcBef>
              <a:spcAft>
                <a:spcPct val="35000"/>
              </a:spcAft>
              <a:buClrTx/>
              <a:buSzTx/>
              <a:buFontTx/>
              <a:buNone/>
              <a:tabLst/>
              <a:defRPr/>
            </a:pPr>
            <a:r>
              <a:rPr kumimoji="0" lang="en-US" sz="2426" b="1" i="0" u="none" strike="noStrike" kern="1200" cap="none" spc="0" normalizeH="0" baseline="0" noProof="0" dirty="0">
                <a:ln>
                  <a:noFill/>
                </a:ln>
                <a:solidFill>
                  <a:srgbClr val="0C2669"/>
                </a:solidFill>
                <a:effectLst/>
                <a:uLnTx/>
                <a:uFillTx/>
                <a:latin typeface="Roboto"/>
                <a:ea typeface="+mn-ea"/>
                <a:cs typeface="+mn-cs"/>
              </a:rPr>
              <a:t>Grant Making</a:t>
            </a:r>
          </a:p>
        </p:txBody>
      </p:sp>
      <p:sp>
        <p:nvSpPr>
          <p:cNvPr id="30" name="Freeform: Shape 29">
            <a:extLst>
              <a:ext uri="{FF2B5EF4-FFF2-40B4-BE49-F238E27FC236}">
                <a16:creationId xmlns:a16="http://schemas.microsoft.com/office/drawing/2014/main" id="{72C615AC-A17C-4A5C-83C6-D5A339EBDEA5}"/>
              </a:ext>
            </a:extLst>
          </p:cNvPr>
          <p:cNvSpPr/>
          <p:nvPr/>
        </p:nvSpPr>
        <p:spPr>
          <a:xfrm>
            <a:off x="5140053" y="2256787"/>
            <a:ext cx="1865934" cy="1602249"/>
          </a:xfrm>
          <a:custGeom>
            <a:avLst/>
            <a:gdLst>
              <a:gd name="connsiteX0" fmla="*/ 0 w 1866065"/>
              <a:gd name="connsiteY0" fmla="*/ 801181 h 1602362"/>
              <a:gd name="connsiteX1" fmla="*/ 400591 w 1866065"/>
              <a:gd name="connsiteY1" fmla="*/ 0 h 1602362"/>
              <a:gd name="connsiteX2" fmla="*/ 1465475 w 1866065"/>
              <a:gd name="connsiteY2" fmla="*/ 0 h 1602362"/>
              <a:gd name="connsiteX3" fmla="*/ 1866065 w 1866065"/>
              <a:gd name="connsiteY3" fmla="*/ 801181 h 1602362"/>
              <a:gd name="connsiteX4" fmla="*/ 1465475 w 1866065"/>
              <a:gd name="connsiteY4" fmla="*/ 1602362 h 1602362"/>
              <a:gd name="connsiteX5" fmla="*/ 400591 w 1866065"/>
              <a:gd name="connsiteY5" fmla="*/ 1602362 h 1602362"/>
              <a:gd name="connsiteX6" fmla="*/ 0 w 1866065"/>
              <a:gd name="connsiteY6" fmla="*/ 801181 h 160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6065" h="1602362">
                <a:moveTo>
                  <a:pt x="0" y="801181"/>
                </a:moveTo>
                <a:lnTo>
                  <a:pt x="400591" y="0"/>
                </a:lnTo>
                <a:lnTo>
                  <a:pt x="1465475" y="0"/>
                </a:lnTo>
                <a:lnTo>
                  <a:pt x="1866065" y="801181"/>
                </a:lnTo>
                <a:lnTo>
                  <a:pt x="1465475" y="1602362"/>
                </a:lnTo>
                <a:lnTo>
                  <a:pt x="400591" y="1602362"/>
                </a:lnTo>
                <a:lnTo>
                  <a:pt x="0" y="801181"/>
                </a:lnTo>
                <a:close/>
              </a:path>
            </a:pathLst>
          </a:custGeom>
          <a:solidFill>
            <a:schemeClr val="accent2"/>
          </a:solidFill>
          <a:ln>
            <a:noFill/>
          </a:ln>
        </p:spPr>
        <p:style>
          <a:lnRef idx="1">
            <a:scrgbClr r="0" g="0" b="0"/>
          </a:lnRef>
          <a:fillRef idx="3">
            <a:scrgbClr r="0" g="0" b="0"/>
          </a:fillRef>
          <a:effectRef idx="3">
            <a:schemeClr val="accent4">
              <a:hueOff val="0"/>
              <a:satOff val="0"/>
              <a:lumOff val="0"/>
              <a:alphaOff val="0"/>
            </a:schemeClr>
          </a:effectRef>
          <a:fontRef idx="minor">
            <a:schemeClr val="lt1"/>
          </a:fontRef>
        </p:style>
        <p:txBody>
          <a:bodyPr spcFirstLastPara="0" vert="horz" wrap="square" lIns="289016" tIns="271032" rIns="289016" bIns="271032" numCol="1" spcCol="1270" anchor="ctr" anchorCtr="0">
            <a:noAutofit/>
          </a:bodyPr>
          <a:lstStyle/>
          <a:p>
            <a:pPr marL="0" marR="0" lvl="0" indent="0" algn="ctr" defTabSz="800063" rtl="0" eaLnBrk="1" fontAlgn="auto" latinLnBrk="0" hangingPunct="1">
              <a:lnSpc>
                <a:spcPct val="90000"/>
              </a:lnSpc>
              <a:spcBef>
                <a:spcPct val="0"/>
              </a:spcBef>
              <a:spcAft>
                <a:spcPct val="35000"/>
              </a:spcAft>
              <a:buClrTx/>
              <a:buSzTx/>
              <a:buFontTx/>
              <a:buNone/>
              <a:tabLst/>
              <a:defRPr/>
            </a:pPr>
            <a:r>
              <a:rPr kumimoji="0" lang="en-US" sz="1698" b="0" i="0" u="none" strike="noStrike" kern="1200" cap="none" spc="0" normalizeH="0" baseline="0" noProof="0" dirty="0">
                <a:ln>
                  <a:noFill/>
                </a:ln>
                <a:solidFill>
                  <a:prstClr val="white"/>
                </a:solidFill>
                <a:effectLst/>
                <a:uLnTx/>
                <a:uFillTx/>
                <a:latin typeface="Roboto"/>
                <a:ea typeface="+mn-ea"/>
                <a:cs typeface="+mn-cs"/>
              </a:rPr>
              <a:t>Pooled + Aligned Funding</a:t>
            </a:r>
          </a:p>
        </p:txBody>
      </p:sp>
      <p:sp>
        <p:nvSpPr>
          <p:cNvPr id="35" name="Rectangle 34">
            <a:extLst>
              <a:ext uri="{FF2B5EF4-FFF2-40B4-BE49-F238E27FC236}">
                <a16:creationId xmlns:a16="http://schemas.microsoft.com/office/drawing/2014/main" id="{B6A5956C-B192-4C4B-9EC2-D07DEE65ABA7}"/>
              </a:ext>
            </a:extLst>
          </p:cNvPr>
          <p:cNvSpPr/>
          <p:nvPr/>
        </p:nvSpPr>
        <p:spPr>
          <a:xfrm>
            <a:off x="110680" y="1199338"/>
            <a:ext cx="3268612" cy="701731"/>
          </a:xfrm>
          <a:prstGeom prst="rect">
            <a:avLst/>
          </a:prstGeom>
        </p:spPr>
        <p:txBody>
          <a:bodyPr wrap="square">
            <a:spAutoFit/>
          </a:bodyPr>
          <a:lstStyle/>
          <a:p>
            <a:pPr marL="0" marR="0" lvl="0" indent="0" algn="ctr" defTabSz="800063" rtl="0" eaLnBrk="1" fontAlgn="auto" latinLnBrk="0" hangingPunct="1">
              <a:lnSpc>
                <a:spcPct val="90000"/>
              </a:lnSpc>
              <a:spcBef>
                <a:spcPct val="0"/>
              </a:spcBef>
              <a:spcAft>
                <a:spcPct val="3500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League Gothic"/>
                <a:ea typeface="+mn-ea"/>
                <a:cs typeface="+mn-cs"/>
              </a:rPr>
              <a:t>A Resource</a:t>
            </a:r>
          </a:p>
        </p:txBody>
      </p:sp>
      <p:sp>
        <p:nvSpPr>
          <p:cNvPr id="36" name="Rectangle 35">
            <a:extLst>
              <a:ext uri="{FF2B5EF4-FFF2-40B4-BE49-F238E27FC236}">
                <a16:creationId xmlns:a16="http://schemas.microsoft.com/office/drawing/2014/main" id="{604BA4FD-F4AC-4535-A44C-6261FDCF4590}"/>
              </a:ext>
            </a:extLst>
          </p:cNvPr>
          <p:cNvSpPr/>
          <p:nvPr/>
        </p:nvSpPr>
        <p:spPr>
          <a:xfrm>
            <a:off x="3586174" y="1274679"/>
            <a:ext cx="4870272" cy="701731"/>
          </a:xfrm>
          <a:prstGeom prst="rect">
            <a:avLst/>
          </a:prstGeom>
        </p:spPr>
        <p:txBody>
          <a:bodyPr wrap="square">
            <a:spAutoFit/>
          </a:bodyPr>
          <a:lstStyle/>
          <a:p>
            <a:pPr marL="0" marR="0" lvl="0" indent="0" algn="ctr" defTabSz="800063" rtl="0" eaLnBrk="1" fontAlgn="auto" latinLnBrk="0" hangingPunct="1">
              <a:lnSpc>
                <a:spcPct val="90000"/>
              </a:lnSpc>
              <a:spcBef>
                <a:spcPct val="0"/>
              </a:spcBef>
              <a:spcAft>
                <a:spcPct val="3500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League Gothic"/>
                <a:ea typeface="+mn-ea"/>
                <a:cs typeface="+mn-cs"/>
              </a:rPr>
              <a:t>An Innovator</a:t>
            </a:r>
          </a:p>
        </p:txBody>
      </p:sp>
      <p:sp>
        <p:nvSpPr>
          <p:cNvPr id="39" name="Plus Sign 38">
            <a:extLst>
              <a:ext uri="{FF2B5EF4-FFF2-40B4-BE49-F238E27FC236}">
                <a16:creationId xmlns:a16="http://schemas.microsoft.com/office/drawing/2014/main" id="{798CE143-6AF6-4EDD-9E86-A43E12A2F0EE}"/>
              </a:ext>
            </a:extLst>
          </p:cNvPr>
          <p:cNvSpPr/>
          <p:nvPr/>
        </p:nvSpPr>
        <p:spPr>
          <a:xfrm>
            <a:off x="2438699" y="3400859"/>
            <a:ext cx="914336" cy="914336"/>
          </a:xfrm>
          <a:prstGeom prst="mathPlu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Roboto"/>
              <a:ea typeface="+mn-ea"/>
              <a:cs typeface="+mn-cs"/>
            </a:endParaRPr>
          </a:p>
        </p:txBody>
      </p:sp>
      <p:sp>
        <p:nvSpPr>
          <p:cNvPr id="10" name="Title 9">
            <a:extLst>
              <a:ext uri="{FF2B5EF4-FFF2-40B4-BE49-F238E27FC236}">
                <a16:creationId xmlns:a16="http://schemas.microsoft.com/office/drawing/2014/main" id="{DBF1B854-D9E6-4BF9-80DE-8DE7EBA5912E}"/>
              </a:ext>
            </a:extLst>
          </p:cNvPr>
          <p:cNvSpPr>
            <a:spLocks noGrp="1"/>
          </p:cNvSpPr>
          <p:nvPr>
            <p:ph type="title"/>
          </p:nvPr>
        </p:nvSpPr>
        <p:spPr>
          <a:xfrm>
            <a:off x="273415" y="322915"/>
            <a:ext cx="11071656" cy="630942"/>
          </a:xfrm>
        </p:spPr>
        <p:txBody>
          <a:bodyPr/>
          <a:lstStyle/>
          <a:p>
            <a:r>
              <a:rPr lang="en-US" sz="4100" dirty="0"/>
              <a:t>United way Move to </a:t>
            </a:r>
            <a:r>
              <a:rPr lang="en-US" sz="4100" dirty="0">
                <a:solidFill>
                  <a:schemeClr val="accent3"/>
                </a:solidFill>
              </a:rPr>
              <a:t>Investment Framework</a:t>
            </a:r>
          </a:p>
        </p:txBody>
      </p:sp>
      <p:sp>
        <p:nvSpPr>
          <p:cNvPr id="37" name="Freeform: Shape 36">
            <a:extLst>
              <a:ext uri="{FF2B5EF4-FFF2-40B4-BE49-F238E27FC236}">
                <a16:creationId xmlns:a16="http://schemas.microsoft.com/office/drawing/2014/main" id="{4C51A3F8-28A0-46D1-AF57-F5FD2C0B4699}"/>
              </a:ext>
            </a:extLst>
          </p:cNvPr>
          <p:cNvSpPr/>
          <p:nvPr/>
        </p:nvSpPr>
        <p:spPr>
          <a:xfrm>
            <a:off x="6688290" y="3092855"/>
            <a:ext cx="1865934" cy="1602249"/>
          </a:xfrm>
          <a:custGeom>
            <a:avLst/>
            <a:gdLst>
              <a:gd name="connsiteX0" fmla="*/ 0 w 1866065"/>
              <a:gd name="connsiteY0" fmla="*/ 801181 h 1602362"/>
              <a:gd name="connsiteX1" fmla="*/ 400591 w 1866065"/>
              <a:gd name="connsiteY1" fmla="*/ 0 h 1602362"/>
              <a:gd name="connsiteX2" fmla="*/ 1465475 w 1866065"/>
              <a:gd name="connsiteY2" fmla="*/ 0 h 1602362"/>
              <a:gd name="connsiteX3" fmla="*/ 1866065 w 1866065"/>
              <a:gd name="connsiteY3" fmla="*/ 801181 h 1602362"/>
              <a:gd name="connsiteX4" fmla="*/ 1465475 w 1866065"/>
              <a:gd name="connsiteY4" fmla="*/ 1602362 h 1602362"/>
              <a:gd name="connsiteX5" fmla="*/ 400591 w 1866065"/>
              <a:gd name="connsiteY5" fmla="*/ 1602362 h 1602362"/>
              <a:gd name="connsiteX6" fmla="*/ 0 w 1866065"/>
              <a:gd name="connsiteY6" fmla="*/ 801181 h 1602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6065" h="1602362">
                <a:moveTo>
                  <a:pt x="0" y="801181"/>
                </a:moveTo>
                <a:lnTo>
                  <a:pt x="400591" y="0"/>
                </a:lnTo>
                <a:lnTo>
                  <a:pt x="1465475" y="0"/>
                </a:lnTo>
                <a:lnTo>
                  <a:pt x="1866065" y="801181"/>
                </a:lnTo>
                <a:lnTo>
                  <a:pt x="1465475" y="1602362"/>
                </a:lnTo>
                <a:lnTo>
                  <a:pt x="400591" y="1602362"/>
                </a:lnTo>
                <a:lnTo>
                  <a:pt x="0" y="801181"/>
                </a:lnTo>
                <a:close/>
              </a:path>
            </a:pathLst>
          </a:custGeom>
          <a:solidFill>
            <a:schemeClr val="accent2"/>
          </a:solidFill>
          <a:ln>
            <a:noFill/>
          </a:ln>
        </p:spPr>
        <p:style>
          <a:lnRef idx="1">
            <a:scrgbClr r="0" g="0" b="0"/>
          </a:lnRef>
          <a:fillRef idx="3">
            <a:scrgbClr r="0" g="0" b="0"/>
          </a:fillRef>
          <a:effectRef idx="3">
            <a:schemeClr val="accent4">
              <a:hueOff val="0"/>
              <a:satOff val="0"/>
              <a:lumOff val="0"/>
              <a:alphaOff val="0"/>
            </a:schemeClr>
          </a:effectRef>
          <a:fontRef idx="minor">
            <a:schemeClr val="lt1"/>
          </a:fontRef>
        </p:style>
        <p:txBody>
          <a:bodyPr spcFirstLastPara="0" vert="horz" wrap="square" lIns="289016" tIns="271032" rIns="289016" bIns="271032" numCol="1" spcCol="1270" anchor="ctr" anchorCtr="0">
            <a:noAutofit/>
          </a:bodyPr>
          <a:lstStyle/>
          <a:p>
            <a:pPr marL="0" marR="0" lvl="0" indent="0" algn="ctr" defTabSz="554492" rtl="0" eaLnBrk="1" fontAlgn="auto" latinLnBrk="0" hangingPunct="1">
              <a:lnSpc>
                <a:spcPct val="100000"/>
              </a:lnSpc>
              <a:spcBef>
                <a:spcPts val="0"/>
              </a:spcBef>
              <a:spcAft>
                <a:spcPts val="0"/>
              </a:spcAft>
              <a:buClrTx/>
              <a:buSzTx/>
              <a:buFontTx/>
              <a:buNone/>
              <a:tabLst/>
              <a:defRPr/>
            </a:pPr>
            <a:r>
              <a:rPr kumimoji="0" lang="en-US" sz="1698" b="0" i="0" u="none" strike="noStrike" kern="1200" cap="none" spc="0" normalizeH="0" baseline="0" noProof="0" dirty="0">
                <a:ln>
                  <a:noFill/>
                </a:ln>
                <a:solidFill>
                  <a:prstClr val="white"/>
                </a:solidFill>
                <a:effectLst/>
                <a:uLnTx/>
                <a:uFillTx/>
                <a:latin typeface="Roboto"/>
                <a:ea typeface="+mn-ea"/>
                <a:cs typeface="+mn-cs"/>
              </a:rPr>
              <a:t>Agency Capacity Building</a:t>
            </a:r>
          </a:p>
        </p:txBody>
      </p:sp>
      <p:sp>
        <p:nvSpPr>
          <p:cNvPr id="19" name="Plus Sign 18">
            <a:extLst>
              <a:ext uri="{FF2B5EF4-FFF2-40B4-BE49-F238E27FC236}">
                <a16:creationId xmlns:a16="http://schemas.microsoft.com/office/drawing/2014/main" id="{D44A6409-6273-4645-8CC4-5DB99A590E88}"/>
              </a:ext>
            </a:extLst>
          </p:cNvPr>
          <p:cNvSpPr/>
          <p:nvPr/>
        </p:nvSpPr>
        <p:spPr>
          <a:xfrm>
            <a:off x="8732394" y="3350061"/>
            <a:ext cx="914336" cy="914336"/>
          </a:xfrm>
          <a:prstGeom prst="mathPlu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554492"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Roboto"/>
              <a:ea typeface="+mn-ea"/>
              <a:cs typeface="+mn-cs"/>
            </a:endParaRPr>
          </a:p>
        </p:txBody>
      </p:sp>
      <p:sp>
        <p:nvSpPr>
          <p:cNvPr id="21" name="Rectangle 20">
            <a:extLst>
              <a:ext uri="{FF2B5EF4-FFF2-40B4-BE49-F238E27FC236}">
                <a16:creationId xmlns:a16="http://schemas.microsoft.com/office/drawing/2014/main" id="{83CD1F3D-7396-48D7-8539-0D05501D1E06}"/>
              </a:ext>
            </a:extLst>
          </p:cNvPr>
          <p:cNvSpPr/>
          <p:nvPr/>
        </p:nvSpPr>
        <p:spPr>
          <a:xfrm>
            <a:off x="9646730" y="1275334"/>
            <a:ext cx="1982788" cy="701731"/>
          </a:xfrm>
          <a:prstGeom prst="rect">
            <a:avLst/>
          </a:prstGeom>
        </p:spPr>
        <p:txBody>
          <a:bodyPr wrap="square">
            <a:spAutoFit/>
          </a:bodyPr>
          <a:lstStyle/>
          <a:p>
            <a:pPr marL="0" marR="0" lvl="0" indent="0" algn="ctr" defTabSz="800063" rtl="0" eaLnBrk="1" fontAlgn="auto" latinLnBrk="0" hangingPunct="1">
              <a:lnSpc>
                <a:spcPct val="90000"/>
              </a:lnSpc>
              <a:spcBef>
                <a:spcPct val="0"/>
              </a:spcBef>
              <a:spcAft>
                <a:spcPct val="3500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League Gothic"/>
                <a:ea typeface="+mn-ea"/>
                <a:cs typeface="+mn-cs"/>
              </a:rPr>
              <a:t>A Voice</a:t>
            </a:r>
          </a:p>
        </p:txBody>
      </p:sp>
    </p:spTree>
    <p:extLst>
      <p:ext uri="{BB962C8B-B14F-4D97-AF65-F5344CB8AC3E}">
        <p14:creationId xmlns:p14="http://schemas.microsoft.com/office/powerpoint/2010/main" val="34852728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0303559-349A-2F4C-BD3C-A9BC76C7FE4F}"/>
              </a:ext>
            </a:extLst>
          </p:cNvPr>
          <p:cNvSpPr/>
          <p:nvPr/>
        </p:nvSpPr>
        <p:spPr>
          <a:xfrm>
            <a:off x="4049860" y="3253794"/>
            <a:ext cx="6077299" cy="235077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51" b="0" i="0" u="none" strike="noStrike" kern="1200" cap="none" spc="0" normalizeH="0" baseline="0" noProof="0" dirty="0">
                <a:ln>
                  <a:noFill/>
                </a:ln>
                <a:solidFill>
                  <a:prstClr val="white"/>
                </a:solidFill>
                <a:effectLst/>
                <a:uLnTx/>
                <a:uFillTx/>
                <a:latin typeface="League Gothic" panose="00000500000000000000" pitchFamily="50" charset="0"/>
                <a:ea typeface="Roboto" panose="02000000000000000000" pitchFamily="2" charset="0"/>
                <a:cs typeface="Roboto" panose="02000000000000000000" pitchFamily="2" charset="0"/>
              </a:rPr>
              <a:t>IMPACT INSTITUTE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75" b="0" i="0" u="none" strike="noStrike" kern="1200" cap="none" spc="0" normalizeH="0" baseline="0" noProof="0" dirty="0">
                <a:ln>
                  <a:noFill/>
                </a:ln>
                <a:solidFill>
                  <a:prstClr val="white"/>
                </a:solidFill>
                <a:effectLst/>
                <a:uLnTx/>
                <a:uFillTx/>
                <a:latin typeface="Roboto" panose="02000000000000000000" pitchFamily="2" charset="0"/>
                <a:ea typeface="Roboto" panose="02000000000000000000" pitchFamily="2" charset="0"/>
                <a:cs typeface="Roboto" panose="02000000000000000000" pitchFamily="2" charset="0"/>
              </a:rPr>
              <a:t>Leveraging philanthropic investments to upend </a:t>
            </a:r>
            <a:r>
              <a:rPr kumimoji="0" lang="en-US" sz="3275" b="0" i="0" u="none" strike="noStrike" kern="1200" cap="none" spc="0" normalizeH="0" baseline="0" noProof="0" dirty="0">
                <a:ln>
                  <a:noFill/>
                </a:ln>
                <a:solidFill>
                  <a:srgbClr val="FF5700"/>
                </a:solidFill>
                <a:effectLst/>
                <a:uLnTx/>
                <a:uFillTx/>
                <a:latin typeface="Roboto" panose="02000000000000000000" pitchFamily="2" charset="0"/>
                <a:ea typeface="Roboto" panose="02000000000000000000" pitchFamily="2" charset="0"/>
                <a:cs typeface="Roboto" panose="02000000000000000000" pitchFamily="2" charset="0"/>
              </a:rPr>
              <a:t>poverty’s root causes</a:t>
            </a:r>
            <a:r>
              <a:rPr kumimoji="0" lang="en-US" sz="3275" b="0" i="0" u="none" strike="noStrike" kern="1200" cap="none" spc="0" normalizeH="0" baseline="0" noProof="0" dirty="0">
                <a:ln>
                  <a:noFill/>
                </a:ln>
                <a:solidFill>
                  <a:prstClr val="white"/>
                </a:solidFill>
                <a:effectLst/>
                <a:uLnTx/>
                <a:uFillTx/>
                <a:latin typeface="Roboto" panose="02000000000000000000" pitchFamily="2" charset="0"/>
                <a:ea typeface="Roboto" panose="02000000000000000000" pitchFamily="2" charset="0"/>
                <a:cs typeface="Roboto" panose="02000000000000000000" pitchFamily="2" charset="0"/>
              </a:rPr>
              <a:t>.</a:t>
            </a:r>
          </a:p>
        </p:txBody>
      </p:sp>
      <p:pic>
        <p:nvPicPr>
          <p:cNvPr id="7" name="Picture 6">
            <a:extLst>
              <a:ext uri="{FF2B5EF4-FFF2-40B4-BE49-F238E27FC236}">
                <a16:creationId xmlns:a16="http://schemas.microsoft.com/office/drawing/2014/main" id="{8468FA54-2587-504A-AA73-F37F7306D1FA}"/>
              </a:ext>
            </a:extLst>
          </p:cNvPr>
          <p:cNvPicPr>
            <a:picLocks noChangeAspect="1"/>
          </p:cNvPicPr>
          <p:nvPr/>
        </p:nvPicPr>
        <p:blipFill rotWithShape="1">
          <a:blip r:embed="rId3">
            <a:extLst>
              <a:ext uri="{28A0092B-C50C-407E-A947-70E740481C1C}">
                <a14:useLocalDpi xmlns:a14="http://schemas.microsoft.com/office/drawing/2010/main" val="0"/>
              </a:ext>
            </a:extLst>
          </a:blip>
          <a:srcRect t="55309"/>
          <a:stretch/>
        </p:blipFill>
        <p:spPr>
          <a:xfrm>
            <a:off x="541031" y="0"/>
            <a:ext cx="6077299" cy="3253795"/>
          </a:xfrm>
          <a:prstGeom prst="rect">
            <a:avLst/>
          </a:prstGeom>
        </p:spPr>
      </p:pic>
    </p:spTree>
    <p:extLst>
      <p:ext uri="{BB962C8B-B14F-4D97-AF65-F5344CB8AC3E}">
        <p14:creationId xmlns:p14="http://schemas.microsoft.com/office/powerpoint/2010/main" val="8566063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8DA062-9717-4173-9064-3E62A2C9DB48}"/>
              </a:ext>
            </a:extLst>
          </p:cNvPr>
          <p:cNvSpPr>
            <a:spLocks noGrp="1"/>
          </p:cNvSpPr>
          <p:nvPr>
            <p:ph type="title"/>
          </p:nvPr>
        </p:nvSpPr>
        <p:spPr/>
        <p:txBody>
          <a:bodyPr/>
          <a:lstStyle/>
          <a:p>
            <a:r>
              <a:rPr lang="en-US" dirty="0"/>
              <a:t>Accountable Health Communities</a:t>
            </a:r>
          </a:p>
        </p:txBody>
      </p:sp>
      <p:sp>
        <p:nvSpPr>
          <p:cNvPr id="4" name="Content Placeholder 3">
            <a:extLst>
              <a:ext uri="{FF2B5EF4-FFF2-40B4-BE49-F238E27FC236}">
                <a16:creationId xmlns:a16="http://schemas.microsoft.com/office/drawing/2014/main" id="{BE6B7D02-CA15-47B0-AD68-AB8BCB8F82CF}"/>
              </a:ext>
            </a:extLst>
          </p:cNvPr>
          <p:cNvSpPr>
            <a:spLocks noGrp="1"/>
          </p:cNvSpPr>
          <p:nvPr>
            <p:ph sz="quarter" idx="10"/>
          </p:nvPr>
        </p:nvSpPr>
        <p:spPr>
          <a:xfrm>
            <a:off x="285259" y="2527169"/>
            <a:ext cx="7531965" cy="3487223"/>
          </a:xfrm>
        </p:spPr>
        <p:txBody>
          <a:bodyPr/>
          <a:lstStyle/>
          <a:p>
            <a:r>
              <a:rPr lang="en-US" sz="2400" b="1" u="sng" dirty="0"/>
              <a:t>Alignment Activities</a:t>
            </a:r>
          </a:p>
          <a:p>
            <a:endParaRPr lang="en-US" sz="1200" dirty="0"/>
          </a:p>
          <a:p>
            <a:pPr marL="457200" indent="-457200">
              <a:buAutoNum type="arabicParenR"/>
            </a:pPr>
            <a:r>
              <a:rPr lang="en-US" sz="2400" dirty="0"/>
              <a:t>Identify </a:t>
            </a:r>
            <a:r>
              <a:rPr lang="en-US" sz="2400" b="1" dirty="0"/>
              <a:t>gaps</a:t>
            </a:r>
            <a:r>
              <a:rPr lang="en-US" sz="2400" dirty="0"/>
              <a:t> in local services that address health-related social needs (HRSN)</a:t>
            </a:r>
          </a:p>
          <a:p>
            <a:pPr marL="457200" indent="-457200">
              <a:buAutoNum type="arabicParenR"/>
            </a:pPr>
            <a:endParaRPr lang="en-US" sz="1200" dirty="0"/>
          </a:p>
          <a:p>
            <a:pPr marL="457200" indent="-457200">
              <a:buAutoNum type="arabicParenR"/>
            </a:pPr>
            <a:r>
              <a:rPr lang="en-US" sz="2400" dirty="0"/>
              <a:t>Create opportunities for </a:t>
            </a:r>
            <a:r>
              <a:rPr lang="en-US" sz="2400" b="1" dirty="0"/>
              <a:t>alignment</a:t>
            </a:r>
            <a:r>
              <a:rPr lang="en-US" sz="2400" dirty="0"/>
              <a:t> of health care and social services</a:t>
            </a:r>
          </a:p>
          <a:p>
            <a:pPr marL="734446" lvl="1" indent="-457200">
              <a:buFont typeface="Arial" panose="020B0604020202020204" pitchFamily="34" charset="0"/>
              <a:buChar char="•"/>
            </a:pPr>
            <a:endParaRPr lang="en-US" sz="2800" dirty="0"/>
          </a:p>
        </p:txBody>
      </p:sp>
      <p:pic>
        <p:nvPicPr>
          <p:cNvPr id="5" name="Picture 4">
            <a:extLst>
              <a:ext uri="{FF2B5EF4-FFF2-40B4-BE49-F238E27FC236}">
                <a16:creationId xmlns:a16="http://schemas.microsoft.com/office/drawing/2014/main" id="{D5B7100A-1E6A-4C1B-918B-C9D37A984376}"/>
              </a:ext>
            </a:extLst>
          </p:cNvPr>
          <p:cNvPicPr>
            <a:picLocks noChangeAspect="1"/>
          </p:cNvPicPr>
          <p:nvPr/>
        </p:nvPicPr>
        <p:blipFill rotWithShape="1">
          <a:blip r:embed="rId3"/>
          <a:srcRect t="17414"/>
          <a:stretch/>
        </p:blipFill>
        <p:spPr>
          <a:xfrm>
            <a:off x="8278814" y="3735507"/>
            <a:ext cx="3449285" cy="2278885"/>
          </a:xfrm>
          <a:prstGeom prst="rect">
            <a:avLst/>
          </a:prstGeom>
          <a:solidFill>
            <a:schemeClr val="bg1"/>
          </a:solidFill>
        </p:spPr>
      </p:pic>
      <p:sp>
        <p:nvSpPr>
          <p:cNvPr id="6" name="Content Placeholder 7">
            <a:extLst>
              <a:ext uri="{FF2B5EF4-FFF2-40B4-BE49-F238E27FC236}">
                <a16:creationId xmlns:a16="http://schemas.microsoft.com/office/drawing/2014/main" id="{EC22D872-9ECE-4F64-96C2-2240E63B8AE4}"/>
              </a:ext>
            </a:extLst>
          </p:cNvPr>
          <p:cNvSpPr txBox="1">
            <a:spLocks/>
          </p:cNvSpPr>
          <p:nvPr/>
        </p:nvSpPr>
        <p:spPr>
          <a:xfrm>
            <a:off x="285259" y="1171192"/>
            <a:ext cx="11621482" cy="1326777"/>
          </a:xfrm>
          <a:prstGeom prst="rect">
            <a:avLst/>
          </a:prstGeom>
        </p:spPr>
        <p:txBody>
          <a:bodyPr/>
          <a:lstStyle>
            <a:lvl1pPr marL="0" eaLnBrk="1" hangingPunct="1">
              <a:defRPr sz="2426">
                <a:solidFill>
                  <a:schemeClr val="tx2"/>
                </a:solidFill>
                <a:latin typeface="+mn-lt"/>
                <a:ea typeface="+mn-ea"/>
                <a:cs typeface="+mn-cs"/>
              </a:defRPr>
            </a:lvl1pPr>
            <a:lvl2pPr marL="277246" eaLnBrk="1" hangingPunct="1">
              <a:defRPr sz="2426">
                <a:solidFill>
                  <a:schemeClr val="tx2"/>
                </a:solidFill>
                <a:latin typeface="+mn-lt"/>
                <a:ea typeface="+mn-ea"/>
                <a:cs typeface="+mn-cs"/>
              </a:defRPr>
            </a:lvl2pPr>
            <a:lvl3pPr marL="554492" eaLnBrk="1" hangingPunct="1">
              <a:defRPr sz="2426">
                <a:solidFill>
                  <a:schemeClr val="tx2"/>
                </a:solidFill>
                <a:latin typeface="+mn-lt"/>
                <a:ea typeface="+mn-ea"/>
                <a:cs typeface="+mn-cs"/>
              </a:defRPr>
            </a:lvl3pPr>
            <a:lvl4pPr marL="831738" eaLnBrk="1" hangingPunct="1">
              <a:defRPr sz="2426">
                <a:solidFill>
                  <a:schemeClr val="tx2"/>
                </a:solidFill>
                <a:latin typeface="+mn-lt"/>
                <a:ea typeface="+mn-ea"/>
                <a:cs typeface="+mn-cs"/>
              </a:defRPr>
            </a:lvl4pPr>
            <a:lvl5pPr marL="1108984" eaLnBrk="1" hangingPunct="1">
              <a:defRPr sz="2426">
                <a:solidFill>
                  <a:schemeClr val="tx2"/>
                </a:solidFill>
                <a:latin typeface="+mn-lt"/>
                <a:ea typeface="+mn-ea"/>
                <a:cs typeface="+mn-cs"/>
              </a:defRPr>
            </a:lvl5pPr>
            <a:lvl6pPr marL="1386230" eaLnBrk="1" hangingPunct="1">
              <a:defRPr>
                <a:latin typeface="+mn-lt"/>
                <a:ea typeface="+mn-ea"/>
                <a:cs typeface="+mn-cs"/>
              </a:defRPr>
            </a:lvl6pPr>
            <a:lvl7pPr marL="1663476" eaLnBrk="1" hangingPunct="1">
              <a:defRPr>
                <a:latin typeface="+mn-lt"/>
                <a:ea typeface="+mn-ea"/>
                <a:cs typeface="+mn-cs"/>
              </a:defRPr>
            </a:lvl7pPr>
            <a:lvl8pPr marL="1940723" eaLnBrk="1" hangingPunct="1">
              <a:defRPr>
                <a:latin typeface="+mn-lt"/>
                <a:ea typeface="+mn-ea"/>
                <a:cs typeface="+mn-cs"/>
              </a:defRPr>
            </a:lvl8pPr>
            <a:lvl9pPr marL="2217969" eaLnBrk="1" hangingPunct="1">
              <a:defRPr>
                <a:latin typeface="+mn-lt"/>
                <a:ea typeface="+mn-ea"/>
                <a:cs typeface="+mn-cs"/>
              </a:defRPr>
            </a:lvl9pPr>
          </a:lstStyle>
          <a:p>
            <a:pPr marL="0" marR="0" lvl="0" indent="0" algn="l" defTabSz="914400" rtl="0" eaLnBrk="1" fontAlgn="auto" latinLnBrk="0" hangingPunct="1">
              <a:lnSpc>
                <a:spcPct val="100000"/>
              </a:lnSpc>
              <a:spcBef>
                <a:spcPts val="364"/>
              </a:spcBef>
              <a:spcAft>
                <a:spcPts val="0"/>
              </a:spcAft>
              <a:buClrTx/>
              <a:buSzTx/>
              <a:buFontTx/>
              <a:buNone/>
              <a:tabLst/>
              <a:defRPr/>
            </a:pPr>
            <a:r>
              <a:rPr kumimoji="0" lang="en-US" sz="2000" b="0" i="0" u="none" strike="noStrike" kern="0" cap="none" spc="0" normalizeH="0" baseline="0" noProof="0" dirty="0">
                <a:ln>
                  <a:noFill/>
                </a:ln>
                <a:solidFill>
                  <a:srgbClr val="0C2669"/>
                </a:solidFill>
                <a:effectLst/>
                <a:uLnTx/>
                <a:uFillTx/>
                <a:latin typeface="Roboto"/>
                <a:ea typeface="+mn-ea"/>
                <a:cs typeface="+mn-cs"/>
              </a:rPr>
              <a:t>Innovation Project through Centers for Medicare and Medicaid (CMS)</a:t>
            </a:r>
          </a:p>
          <a:p>
            <a:pPr marL="415869" marR="0" lvl="0" indent="-415869" algn="l" defTabSz="914400" rtl="0" eaLnBrk="1" fontAlgn="auto" latinLnBrk="0" hangingPunct="1">
              <a:lnSpc>
                <a:spcPct val="100000"/>
              </a:lnSpc>
              <a:spcBef>
                <a:spcPts val="364"/>
              </a:spcBef>
              <a:spcAft>
                <a:spcPts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C2669"/>
                </a:solidFill>
                <a:effectLst/>
                <a:uLnTx/>
                <a:uFillTx/>
                <a:latin typeface="Roboto"/>
                <a:ea typeface="+mn-ea"/>
                <a:cs typeface="+mn-cs"/>
              </a:rPr>
              <a:t>Micro Level / Intervention</a:t>
            </a:r>
            <a:r>
              <a:rPr kumimoji="0" lang="en-US" sz="2000" b="0" i="0" u="none" strike="noStrike" kern="0" cap="none" spc="0" normalizeH="0" baseline="0" noProof="0" dirty="0">
                <a:ln>
                  <a:noFill/>
                </a:ln>
                <a:solidFill>
                  <a:srgbClr val="0C2669"/>
                </a:solidFill>
                <a:effectLst/>
                <a:uLnTx/>
                <a:uFillTx/>
                <a:latin typeface="Roboto"/>
                <a:ea typeface="+mn-ea"/>
                <a:cs typeface="+mn-cs"/>
              </a:rPr>
              <a:t>: Identify and address individual Health-Related Social Needs </a:t>
            </a:r>
          </a:p>
          <a:p>
            <a:pPr marL="415869" marR="0" lvl="0" indent="-415869" algn="l" defTabSz="914400" rtl="0" eaLnBrk="1" fontAlgn="auto" latinLnBrk="0" hangingPunct="1">
              <a:lnSpc>
                <a:spcPct val="100000"/>
              </a:lnSpc>
              <a:spcBef>
                <a:spcPts val="364"/>
              </a:spcBef>
              <a:spcAft>
                <a:spcPts val="0"/>
              </a:spcAft>
              <a:buClrTx/>
              <a:buSzTx/>
              <a:buFont typeface="Arial" panose="020B0604020202020204" pitchFamily="34" charset="0"/>
              <a:buChar char="•"/>
              <a:tabLst/>
              <a:defRPr/>
            </a:pPr>
            <a:r>
              <a:rPr kumimoji="0" lang="en-US" sz="2000" b="1" i="0" u="none" strike="noStrike" kern="0" cap="none" spc="0" normalizeH="0" baseline="0" noProof="0" dirty="0">
                <a:ln>
                  <a:noFill/>
                </a:ln>
                <a:solidFill>
                  <a:srgbClr val="0C2669"/>
                </a:solidFill>
                <a:effectLst/>
                <a:uLnTx/>
                <a:uFillTx/>
                <a:latin typeface="Roboto"/>
                <a:ea typeface="+mn-ea"/>
                <a:cs typeface="+mn-cs"/>
              </a:rPr>
              <a:t>Macro Level / Alignment</a:t>
            </a:r>
            <a:r>
              <a:rPr kumimoji="0" lang="en-US" sz="2000" b="0" i="0" u="none" strike="noStrike" kern="0" cap="none" spc="0" normalizeH="0" baseline="0" noProof="0" dirty="0">
                <a:ln>
                  <a:noFill/>
                </a:ln>
                <a:solidFill>
                  <a:srgbClr val="0C2669"/>
                </a:solidFill>
                <a:effectLst/>
                <a:uLnTx/>
                <a:uFillTx/>
                <a:latin typeface="Roboto"/>
                <a:ea typeface="+mn-ea"/>
                <a:cs typeface="+mn-cs"/>
              </a:rPr>
              <a:t>: Improve broader alignment of health care and social services</a:t>
            </a:r>
          </a:p>
        </p:txBody>
      </p:sp>
      <p:sp>
        <p:nvSpPr>
          <p:cNvPr id="7" name="TextBox 6">
            <a:extLst>
              <a:ext uri="{FF2B5EF4-FFF2-40B4-BE49-F238E27FC236}">
                <a16:creationId xmlns:a16="http://schemas.microsoft.com/office/drawing/2014/main" id="{1D154DC7-49CC-4320-8D39-318DCC523E58}"/>
              </a:ext>
            </a:extLst>
          </p:cNvPr>
          <p:cNvSpPr txBox="1"/>
          <p:nvPr/>
        </p:nvSpPr>
        <p:spPr>
          <a:xfrm>
            <a:off x="361741" y="6250075"/>
            <a:ext cx="10983330" cy="461665"/>
          </a:xfrm>
          <a:prstGeom prst="rect">
            <a:avLst/>
          </a:prstGeom>
          <a:noFill/>
        </p:spPr>
        <p:txBody>
          <a:bodyPr wrap="square" rtlCol="0">
            <a:spAutoFit/>
          </a:bodyPr>
          <a:lstStyle/>
          <a:p>
            <a:r>
              <a:rPr lang="en-US" sz="1200" dirty="0"/>
              <a:t>Accountable Health Communities is supported by Funding Opportunity Number CMS-1P1-17-001 from the US Department of Health and Human Services, Centers for Medicare and Medicaid Services. </a:t>
            </a:r>
            <a:endParaRPr lang="en-US" sz="1600" dirty="0"/>
          </a:p>
        </p:txBody>
      </p:sp>
    </p:spTree>
    <p:extLst>
      <p:ext uri="{BB962C8B-B14F-4D97-AF65-F5344CB8AC3E}">
        <p14:creationId xmlns:p14="http://schemas.microsoft.com/office/powerpoint/2010/main" val="34739641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F4372-E14D-4D9F-A502-2870BEFCAD91}"/>
              </a:ext>
            </a:extLst>
          </p:cNvPr>
          <p:cNvSpPr>
            <a:spLocks noGrp="1"/>
          </p:cNvSpPr>
          <p:nvPr>
            <p:ph type="title"/>
          </p:nvPr>
        </p:nvSpPr>
        <p:spPr/>
        <p:txBody>
          <a:bodyPr/>
          <a:lstStyle/>
          <a:p>
            <a:r>
              <a:rPr lang="en-US" dirty="0"/>
              <a:t>CAPGI PHASES</a:t>
            </a:r>
          </a:p>
        </p:txBody>
      </p:sp>
      <p:graphicFrame>
        <p:nvGraphicFramePr>
          <p:cNvPr id="7" name="Table 7">
            <a:extLst>
              <a:ext uri="{FF2B5EF4-FFF2-40B4-BE49-F238E27FC236}">
                <a16:creationId xmlns:a16="http://schemas.microsoft.com/office/drawing/2014/main" id="{8CCA6674-3E01-405E-A6E0-AF8348F3F3E1}"/>
              </a:ext>
            </a:extLst>
          </p:cNvPr>
          <p:cNvGraphicFramePr>
            <a:graphicFrameLocks noGrp="1"/>
          </p:cNvGraphicFramePr>
          <p:nvPr>
            <p:ph sz="quarter" idx="10"/>
            <p:extLst>
              <p:ext uri="{D42A27DB-BD31-4B8C-83A1-F6EECF244321}">
                <p14:modId xmlns:p14="http://schemas.microsoft.com/office/powerpoint/2010/main" val="62220552"/>
              </p:ext>
            </p:extLst>
          </p:nvPr>
        </p:nvGraphicFramePr>
        <p:xfrm>
          <a:off x="281947" y="962020"/>
          <a:ext cx="10718053" cy="5499906"/>
        </p:xfrm>
        <a:graphic>
          <a:graphicData uri="http://schemas.openxmlformats.org/drawingml/2006/table">
            <a:tbl>
              <a:tblPr firstRow="1" bandRow="1">
                <a:tableStyleId>{0E3FDE45-AF77-4B5C-9715-49D594BDF05E}</a:tableStyleId>
              </a:tblPr>
              <a:tblGrid>
                <a:gridCol w="2742449">
                  <a:extLst>
                    <a:ext uri="{9D8B030D-6E8A-4147-A177-3AD203B41FA5}">
                      <a16:colId xmlns:a16="http://schemas.microsoft.com/office/drawing/2014/main" val="1601589255"/>
                    </a:ext>
                  </a:extLst>
                </a:gridCol>
                <a:gridCol w="7975604">
                  <a:extLst>
                    <a:ext uri="{9D8B030D-6E8A-4147-A177-3AD203B41FA5}">
                      <a16:colId xmlns:a16="http://schemas.microsoft.com/office/drawing/2014/main" val="79603611"/>
                    </a:ext>
                  </a:extLst>
                </a:gridCol>
              </a:tblGrid>
              <a:tr h="339167">
                <a:tc>
                  <a:txBody>
                    <a:bodyPr/>
                    <a:lstStyle/>
                    <a:p>
                      <a:pPr>
                        <a:spcAft>
                          <a:spcPts val="1800"/>
                        </a:spcAft>
                      </a:pPr>
                      <a:r>
                        <a:rPr lang="en-US" sz="1900" dirty="0"/>
                        <a:t>Phase</a:t>
                      </a:r>
                    </a:p>
                  </a:txBody>
                  <a:tcPr marL="55449" marR="55449" marT="27725" marB="27725"/>
                </a:tc>
                <a:tc>
                  <a:txBody>
                    <a:bodyPr/>
                    <a:lstStyle/>
                    <a:p>
                      <a:pPr>
                        <a:spcAft>
                          <a:spcPts val="1800"/>
                        </a:spcAft>
                      </a:pPr>
                      <a:r>
                        <a:rPr lang="en-US" sz="1900" dirty="0"/>
                        <a:t>Activities</a:t>
                      </a:r>
                    </a:p>
                  </a:txBody>
                  <a:tcPr marL="55449" marR="55449" marT="27725" marB="27725"/>
                </a:tc>
                <a:extLst>
                  <a:ext uri="{0D108BD9-81ED-4DB2-BD59-A6C34878D82A}">
                    <a16:rowId xmlns:a16="http://schemas.microsoft.com/office/drawing/2014/main" val="212551606"/>
                  </a:ext>
                </a:extLst>
              </a:tr>
              <a:tr h="1672555">
                <a:tc>
                  <a:txBody>
                    <a:bodyPr/>
                    <a:lstStyle/>
                    <a:p>
                      <a:pPr marL="465138" indent="-465138">
                        <a:spcAft>
                          <a:spcPts val="600"/>
                        </a:spcAft>
                      </a:pPr>
                      <a:r>
                        <a:rPr lang="en-US" sz="1900" dirty="0"/>
                        <a:t>1: Formation</a:t>
                      </a:r>
                    </a:p>
                  </a:txBody>
                  <a:tcPr marL="55449" marR="55449" marT="27725" marB="27725"/>
                </a:tc>
                <a:tc>
                  <a:txBody>
                    <a:bodyPr/>
                    <a:lstStyle/>
                    <a:p>
                      <a:pPr marL="571500" indent="-571500">
                        <a:spcBef>
                          <a:spcPts val="0"/>
                        </a:spcBef>
                        <a:spcAft>
                          <a:spcPts val="600"/>
                        </a:spcAft>
                        <a:buFont typeface="Wingdings" panose="05000000000000000000" pitchFamily="2" charset="2"/>
                        <a:buChar char="ü"/>
                      </a:pPr>
                      <a:r>
                        <a:rPr lang="en-US" sz="1900" dirty="0"/>
                        <a:t>Learn about CAPGI Model (October 2018)</a:t>
                      </a:r>
                    </a:p>
                    <a:p>
                      <a:pPr marL="571500" indent="-571500">
                        <a:spcBef>
                          <a:spcPts val="0"/>
                        </a:spcBef>
                        <a:spcAft>
                          <a:spcPts val="600"/>
                        </a:spcAft>
                        <a:buFont typeface="Wingdings" panose="05000000000000000000" pitchFamily="2" charset="2"/>
                        <a:buChar char="ü"/>
                      </a:pPr>
                      <a:r>
                        <a:rPr lang="en-US" sz="1900" dirty="0"/>
                        <a:t>Develop core team of interested investors </a:t>
                      </a:r>
                    </a:p>
                    <a:p>
                      <a:pPr marL="571500" indent="-571500">
                        <a:spcBef>
                          <a:spcPts val="0"/>
                        </a:spcBef>
                        <a:spcAft>
                          <a:spcPts val="600"/>
                        </a:spcAft>
                        <a:buFont typeface="Wingdings" panose="05000000000000000000" pitchFamily="2" charset="2"/>
                        <a:buChar char="ü"/>
                      </a:pPr>
                      <a:r>
                        <a:rPr lang="en-US" sz="1900" dirty="0"/>
                        <a:t>Establish buy in to investment model </a:t>
                      </a:r>
                    </a:p>
                    <a:p>
                      <a:pPr marL="571500" indent="-571500">
                        <a:spcBef>
                          <a:spcPts val="0"/>
                        </a:spcBef>
                        <a:spcAft>
                          <a:spcPts val="600"/>
                        </a:spcAft>
                        <a:buFont typeface="Wingdings" panose="05000000000000000000" pitchFamily="2" charset="2"/>
                        <a:buChar char="ü"/>
                      </a:pPr>
                      <a:r>
                        <a:rPr lang="en-US" sz="1900" dirty="0"/>
                        <a:t>Select project for investment (July 2020)</a:t>
                      </a:r>
                    </a:p>
                    <a:p>
                      <a:pPr marL="0" indent="0">
                        <a:spcBef>
                          <a:spcPts val="0"/>
                        </a:spcBef>
                        <a:spcAft>
                          <a:spcPts val="600"/>
                        </a:spcAft>
                        <a:buFont typeface="Wingdings" panose="05000000000000000000" pitchFamily="2" charset="2"/>
                        <a:buNone/>
                      </a:pPr>
                      <a:endParaRPr lang="en-US" sz="1200" dirty="0"/>
                    </a:p>
                  </a:txBody>
                  <a:tcPr marL="55449" marR="55449" marT="27725" marB="27725"/>
                </a:tc>
                <a:extLst>
                  <a:ext uri="{0D108BD9-81ED-4DB2-BD59-A6C34878D82A}">
                    <a16:rowId xmlns:a16="http://schemas.microsoft.com/office/drawing/2014/main" val="1707474511"/>
                  </a:ext>
                </a:extLst>
              </a:tr>
              <a:tr h="1672555">
                <a:tc>
                  <a:txBody>
                    <a:bodyPr/>
                    <a:lstStyle/>
                    <a:p>
                      <a:pPr marL="465138" indent="-465138">
                        <a:spcAft>
                          <a:spcPts val="600"/>
                        </a:spcAft>
                      </a:pPr>
                      <a:r>
                        <a:rPr lang="en-US" sz="1900" b="0" dirty="0"/>
                        <a:t>2: Launch &amp; Deliver Services</a:t>
                      </a:r>
                    </a:p>
                  </a:txBody>
                  <a:tcPr marL="55449" marR="55449" marT="27725" marB="27725"/>
                </a:tc>
                <a:tc>
                  <a:txBody>
                    <a:bodyPr/>
                    <a:lstStyle/>
                    <a:p>
                      <a:pPr marL="571500" indent="-571500">
                        <a:spcBef>
                          <a:spcPts val="0"/>
                        </a:spcBef>
                        <a:spcAft>
                          <a:spcPts val="600"/>
                        </a:spcAft>
                        <a:buFont typeface="Wingdings" panose="05000000000000000000" pitchFamily="2" charset="2"/>
                        <a:buChar char="ü"/>
                      </a:pPr>
                      <a:r>
                        <a:rPr lang="en-US" sz="1900" dirty="0"/>
                        <a:t>Bid on services, set prices (September – December 2020)</a:t>
                      </a:r>
                    </a:p>
                    <a:p>
                      <a:pPr marL="571500" indent="-571500">
                        <a:spcBef>
                          <a:spcPts val="0"/>
                        </a:spcBef>
                        <a:spcAft>
                          <a:spcPts val="600"/>
                        </a:spcAft>
                        <a:buFont typeface="Wingdings" panose="05000000000000000000" pitchFamily="2" charset="2"/>
                        <a:buChar char="ü"/>
                      </a:pPr>
                      <a:r>
                        <a:rPr lang="en-US" sz="1900" dirty="0"/>
                        <a:t>Execute legal agreements</a:t>
                      </a:r>
                    </a:p>
                    <a:p>
                      <a:pPr marL="571500" indent="-571500">
                        <a:spcBef>
                          <a:spcPts val="0"/>
                        </a:spcBef>
                        <a:spcAft>
                          <a:spcPts val="600"/>
                        </a:spcAft>
                        <a:buFont typeface="Wingdings" panose="05000000000000000000" pitchFamily="2" charset="2"/>
                        <a:buChar char="ü"/>
                      </a:pPr>
                      <a:r>
                        <a:rPr lang="en-US" sz="1900" b="0" dirty="0"/>
                        <a:t>Enroll participants (April – October 2021)</a:t>
                      </a:r>
                    </a:p>
                    <a:p>
                      <a:pPr marL="571500" indent="-571500">
                        <a:spcBef>
                          <a:spcPts val="0"/>
                        </a:spcBef>
                        <a:spcAft>
                          <a:spcPts val="600"/>
                        </a:spcAft>
                        <a:buFont typeface="Wingdings" panose="05000000000000000000" pitchFamily="2" charset="2"/>
                        <a:buChar char="ü"/>
                      </a:pPr>
                      <a:r>
                        <a:rPr lang="en-US" sz="1900" dirty="0"/>
                        <a:t>Service Delivery (rolling, April 2021 – February 2022)</a:t>
                      </a:r>
                    </a:p>
                    <a:p>
                      <a:pPr marL="0" indent="0">
                        <a:spcBef>
                          <a:spcPts val="0"/>
                        </a:spcBef>
                        <a:spcAft>
                          <a:spcPts val="600"/>
                        </a:spcAft>
                        <a:buFont typeface="Wingdings" panose="05000000000000000000" pitchFamily="2" charset="2"/>
                        <a:buNone/>
                      </a:pPr>
                      <a:endParaRPr lang="en-US" sz="1200" dirty="0"/>
                    </a:p>
                  </a:txBody>
                  <a:tcPr marL="55449" marR="55449" marT="27725" marB="27725"/>
                </a:tc>
                <a:extLst>
                  <a:ext uri="{0D108BD9-81ED-4DB2-BD59-A6C34878D82A}">
                    <a16:rowId xmlns:a16="http://schemas.microsoft.com/office/drawing/2014/main" val="1604239594"/>
                  </a:ext>
                </a:extLst>
              </a:tr>
              <a:tr h="1752156">
                <a:tc>
                  <a:txBody>
                    <a:bodyPr/>
                    <a:lstStyle/>
                    <a:p>
                      <a:pPr marL="465138" marR="0" lvl="0" indent="-465138" defTabSz="914400" eaLnBrk="1" fontAlgn="auto" latinLnBrk="0" hangingPunct="1">
                        <a:lnSpc>
                          <a:spcPct val="100000"/>
                        </a:lnSpc>
                        <a:spcBef>
                          <a:spcPts val="0"/>
                        </a:spcBef>
                        <a:spcAft>
                          <a:spcPts val="600"/>
                        </a:spcAft>
                        <a:buClrTx/>
                        <a:buSzTx/>
                        <a:buFontTx/>
                        <a:buNone/>
                        <a:tabLst/>
                        <a:defRPr/>
                      </a:pPr>
                      <a:r>
                        <a:rPr lang="en-US" sz="1900" dirty="0"/>
                        <a:t>3: Monitor &amp; Evaluate</a:t>
                      </a:r>
                    </a:p>
                  </a:txBody>
                  <a:tcPr marL="55449" marR="55449" marT="27725" marB="27725"/>
                </a:tc>
                <a:tc>
                  <a:txBody>
                    <a:bodyPr/>
                    <a:lstStyle/>
                    <a:p>
                      <a:pPr marL="571500" indent="-571500">
                        <a:spcBef>
                          <a:spcPts val="0"/>
                        </a:spcBef>
                        <a:spcAft>
                          <a:spcPts val="600"/>
                        </a:spcAft>
                        <a:buFont typeface="Arial" panose="020B0604020202020204" pitchFamily="34" charset="0"/>
                        <a:buChar char="•"/>
                      </a:pPr>
                      <a:r>
                        <a:rPr lang="en-US" sz="1900" dirty="0"/>
                        <a:t>Evaluate financial return with control &amp; intervention groups </a:t>
                      </a:r>
                    </a:p>
                    <a:p>
                      <a:pPr marL="571500" indent="-571500">
                        <a:spcBef>
                          <a:spcPts val="0"/>
                        </a:spcBef>
                        <a:spcAft>
                          <a:spcPts val="600"/>
                        </a:spcAft>
                        <a:buFont typeface="Arial" panose="020B0604020202020204" pitchFamily="34" charset="0"/>
                        <a:buChar char="•"/>
                      </a:pPr>
                      <a:r>
                        <a:rPr lang="en-US" sz="1900" dirty="0"/>
                        <a:t>Study feasibility of health impact evaluation</a:t>
                      </a:r>
                    </a:p>
                    <a:p>
                      <a:pPr marL="571500" indent="-571500">
                        <a:spcBef>
                          <a:spcPts val="0"/>
                        </a:spcBef>
                        <a:spcAft>
                          <a:spcPts val="600"/>
                        </a:spcAft>
                        <a:buFont typeface="Arial" panose="020B0604020202020204" pitchFamily="34" charset="0"/>
                        <a:buChar char="•"/>
                      </a:pPr>
                      <a:r>
                        <a:rPr lang="en-US" sz="1900" dirty="0"/>
                        <a:t>Re-bid for Year 2</a:t>
                      </a:r>
                    </a:p>
                    <a:p>
                      <a:pPr marL="571500" indent="-571500">
                        <a:spcBef>
                          <a:spcPts val="0"/>
                        </a:spcBef>
                        <a:spcAft>
                          <a:spcPts val="600"/>
                        </a:spcAft>
                        <a:buFont typeface="Arial" panose="020B0604020202020204" pitchFamily="34" charset="0"/>
                        <a:buChar char="•"/>
                      </a:pPr>
                      <a:r>
                        <a:rPr lang="en-US" sz="1900" dirty="0"/>
                        <a:t>Explore future investments (housing, food, etc)</a:t>
                      </a:r>
                    </a:p>
                    <a:p>
                      <a:pPr marL="0" indent="0">
                        <a:spcBef>
                          <a:spcPts val="0"/>
                        </a:spcBef>
                        <a:spcAft>
                          <a:spcPts val="600"/>
                        </a:spcAft>
                        <a:buFont typeface="Arial" panose="020B0604020202020204" pitchFamily="34" charset="0"/>
                        <a:buNone/>
                      </a:pPr>
                      <a:endParaRPr lang="en-US" sz="1200" dirty="0"/>
                    </a:p>
                  </a:txBody>
                  <a:tcPr marL="55449" marR="55449" marT="27725" marB="27725"/>
                </a:tc>
                <a:extLst>
                  <a:ext uri="{0D108BD9-81ED-4DB2-BD59-A6C34878D82A}">
                    <a16:rowId xmlns:a16="http://schemas.microsoft.com/office/drawing/2014/main" val="1448119594"/>
                  </a:ext>
                </a:extLst>
              </a:tr>
            </a:tbl>
          </a:graphicData>
        </a:graphic>
      </p:graphicFrame>
    </p:spTree>
    <p:extLst>
      <p:ext uri="{BB962C8B-B14F-4D97-AF65-F5344CB8AC3E}">
        <p14:creationId xmlns:p14="http://schemas.microsoft.com/office/powerpoint/2010/main" val="24209070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7D343-B22F-4A93-9D18-CD7750045063}"/>
              </a:ext>
            </a:extLst>
          </p:cNvPr>
          <p:cNvSpPr>
            <a:spLocks noGrp="1"/>
          </p:cNvSpPr>
          <p:nvPr>
            <p:ph type="title"/>
          </p:nvPr>
        </p:nvSpPr>
        <p:spPr/>
        <p:txBody>
          <a:bodyPr/>
          <a:lstStyle/>
          <a:p>
            <a:r>
              <a:rPr lang="en-US" dirty="0"/>
              <a:t>UWGC internal capacity</a:t>
            </a:r>
          </a:p>
        </p:txBody>
      </p:sp>
      <p:sp>
        <p:nvSpPr>
          <p:cNvPr id="4" name="Content Placeholder 3">
            <a:extLst>
              <a:ext uri="{FF2B5EF4-FFF2-40B4-BE49-F238E27FC236}">
                <a16:creationId xmlns:a16="http://schemas.microsoft.com/office/drawing/2014/main" id="{6B0ACDBA-F5B4-42AF-B322-E02CA868265A}"/>
              </a:ext>
            </a:extLst>
          </p:cNvPr>
          <p:cNvSpPr>
            <a:spLocks noGrp="1"/>
          </p:cNvSpPr>
          <p:nvPr>
            <p:ph sz="quarter" idx="10"/>
          </p:nvPr>
        </p:nvSpPr>
        <p:spPr>
          <a:xfrm>
            <a:off x="1864672" y="1292398"/>
            <a:ext cx="9349900" cy="4846085"/>
          </a:xfrm>
        </p:spPr>
        <p:txBody>
          <a:bodyPr/>
          <a:lstStyle/>
          <a:p>
            <a:r>
              <a:rPr lang="en-US" b="1" dirty="0"/>
              <a:t>Legal agreements</a:t>
            </a:r>
            <a:r>
              <a:rPr lang="en-US" dirty="0"/>
              <a:t>: managed in-house with external support</a:t>
            </a:r>
          </a:p>
          <a:p>
            <a:endParaRPr lang="en-US" dirty="0"/>
          </a:p>
          <a:p>
            <a:endParaRPr lang="en-US" dirty="0"/>
          </a:p>
          <a:p>
            <a:r>
              <a:rPr lang="en-US" b="1" dirty="0"/>
              <a:t>Financial Systems: </a:t>
            </a:r>
            <a:r>
              <a:rPr lang="en-US" dirty="0"/>
              <a:t>accounting mechanism to separate and track invested funds, distribute to Benjamin Rose Institute on Aging. Payment schedule set and activated.</a:t>
            </a:r>
          </a:p>
          <a:p>
            <a:endParaRPr lang="en-US" dirty="0"/>
          </a:p>
          <a:p>
            <a:endParaRPr lang="en-US" dirty="0"/>
          </a:p>
          <a:p>
            <a:r>
              <a:rPr lang="en-US" b="1" dirty="0"/>
              <a:t>Data Tools: </a:t>
            </a:r>
          </a:p>
          <a:p>
            <a:pPr marL="346558" indent="-346558">
              <a:buFont typeface="Arial" panose="020B0604020202020204" pitchFamily="34" charset="0"/>
              <a:buChar char="•"/>
            </a:pPr>
            <a:r>
              <a:rPr lang="en-US" dirty="0"/>
              <a:t>HIPAA Compliant database to store, manage, and share referrals</a:t>
            </a:r>
          </a:p>
          <a:p>
            <a:pPr marL="346558" indent="-346558">
              <a:buFont typeface="Arial" panose="020B0604020202020204" pitchFamily="34" charset="0"/>
              <a:buChar char="•"/>
            </a:pPr>
            <a:r>
              <a:rPr lang="en-US" dirty="0"/>
              <a:t>Schedule to send and receive updates between BRIA and investors. </a:t>
            </a:r>
          </a:p>
          <a:p>
            <a:endParaRPr lang="en-US" b="1" dirty="0"/>
          </a:p>
          <a:p>
            <a:endParaRPr lang="en-US" dirty="0"/>
          </a:p>
          <a:p>
            <a:endParaRPr lang="en-US" b="1" dirty="0"/>
          </a:p>
        </p:txBody>
      </p:sp>
      <p:pic>
        <p:nvPicPr>
          <p:cNvPr id="6" name="Graphic 5" descr="Contract">
            <a:extLst>
              <a:ext uri="{FF2B5EF4-FFF2-40B4-BE49-F238E27FC236}">
                <a16:creationId xmlns:a16="http://schemas.microsoft.com/office/drawing/2014/main" id="{4A39EB94-6C11-468A-B46A-3A4E1378A9A8}"/>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08287" y="1237162"/>
            <a:ext cx="883391" cy="883391"/>
          </a:xfrm>
          <a:prstGeom prst="rect">
            <a:avLst/>
          </a:prstGeom>
        </p:spPr>
      </p:pic>
      <p:pic>
        <p:nvPicPr>
          <p:cNvPr id="10" name="Graphic 9" descr="Table">
            <a:extLst>
              <a:ext uri="{FF2B5EF4-FFF2-40B4-BE49-F238E27FC236}">
                <a16:creationId xmlns:a16="http://schemas.microsoft.com/office/drawing/2014/main" id="{605E4130-C8BF-4AA2-BE09-0C30E3D3AA0E}"/>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08287" y="4177408"/>
            <a:ext cx="883391" cy="883391"/>
          </a:xfrm>
          <a:prstGeom prst="rect">
            <a:avLst/>
          </a:prstGeom>
        </p:spPr>
      </p:pic>
      <p:pic>
        <p:nvPicPr>
          <p:cNvPr id="14" name="Graphic 13" descr="Checklist">
            <a:extLst>
              <a:ext uri="{FF2B5EF4-FFF2-40B4-BE49-F238E27FC236}">
                <a16:creationId xmlns:a16="http://schemas.microsoft.com/office/drawing/2014/main" id="{B11774FD-F3F2-478A-931D-EB123E4665CF}"/>
              </a:ext>
            </a:extLst>
          </p:cNvPr>
          <p:cNvPicPr>
            <a:picLocks noChangeAspect="1"/>
          </p:cNvPicPr>
          <p:nvPr/>
        </p:nvPicPr>
        <p:blipFill>
          <a:blip r:embed="rId7" cstate="hq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08287" y="2532088"/>
            <a:ext cx="883391" cy="883391"/>
          </a:xfrm>
          <a:prstGeom prst="rect">
            <a:avLst/>
          </a:prstGeom>
        </p:spPr>
      </p:pic>
    </p:spTree>
    <p:extLst>
      <p:ext uri="{BB962C8B-B14F-4D97-AF65-F5344CB8AC3E}">
        <p14:creationId xmlns:p14="http://schemas.microsoft.com/office/powerpoint/2010/main" val="34690725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2210E-F501-4FBC-A789-04E5DD8C6C71}"/>
              </a:ext>
            </a:extLst>
          </p:cNvPr>
          <p:cNvSpPr>
            <a:spLocks noGrp="1"/>
          </p:cNvSpPr>
          <p:nvPr>
            <p:ph type="title"/>
          </p:nvPr>
        </p:nvSpPr>
        <p:spPr/>
        <p:txBody>
          <a:bodyPr/>
          <a:lstStyle/>
          <a:p>
            <a:r>
              <a:rPr lang="en-US" dirty="0"/>
              <a:t>Nutrition solutions investment</a:t>
            </a:r>
          </a:p>
        </p:txBody>
      </p:sp>
      <p:sp>
        <p:nvSpPr>
          <p:cNvPr id="6" name="Content Placeholder 5">
            <a:extLst>
              <a:ext uri="{FF2B5EF4-FFF2-40B4-BE49-F238E27FC236}">
                <a16:creationId xmlns:a16="http://schemas.microsoft.com/office/drawing/2014/main" id="{A828C1FF-9F1B-4A6F-A4BC-91B709A39EE0}"/>
              </a:ext>
            </a:extLst>
          </p:cNvPr>
          <p:cNvSpPr>
            <a:spLocks noGrp="1"/>
          </p:cNvSpPr>
          <p:nvPr>
            <p:ph sz="quarter" idx="10"/>
          </p:nvPr>
        </p:nvSpPr>
        <p:spPr/>
        <p:txBody>
          <a:bodyPr/>
          <a:lstStyle/>
          <a:p>
            <a:r>
              <a:rPr lang="en-US" dirty="0"/>
              <a:t>Population: </a:t>
            </a:r>
          </a:p>
          <a:p>
            <a:pPr marL="346542" indent="-346542">
              <a:buFont typeface="Arial" panose="020B0604020202020204" pitchFamily="34" charset="0"/>
              <a:buChar char="•"/>
            </a:pPr>
            <a:r>
              <a:rPr lang="en-US" dirty="0"/>
              <a:t>Individuals 50+</a:t>
            </a:r>
          </a:p>
          <a:p>
            <a:pPr marL="346542" indent="-346542">
              <a:buFont typeface="Arial" panose="020B0604020202020204" pitchFamily="34" charset="0"/>
              <a:buChar char="•"/>
            </a:pPr>
            <a:r>
              <a:rPr lang="en-US" dirty="0"/>
              <a:t>At least 1 chronic condition: diabetes, heart disease, </a:t>
            </a:r>
          </a:p>
          <a:p>
            <a:r>
              <a:rPr lang="en-US" dirty="0"/>
              <a:t>	hypertension, kidney failure</a:t>
            </a:r>
          </a:p>
          <a:p>
            <a:pPr marL="346542" indent="-346542">
              <a:buFont typeface="Arial" panose="020B0604020202020204" pitchFamily="34" charset="0"/>
              <a:buChar char="•"/>
            </a:pPr>
            <a:r>
              <a:rPr lang="en-US" dirty="0"/>
              <a:t>Socially isolated</a:t>
            </a:r>
          </a:p>
          <a:p>
            <a:pPr marL="346542" indent="-346542">
              <a:buFont typeface="Arial" panose="020B0604020202020204" pitchFamily="34" charset="0"/>
              <a:buChar char="•"/>
            </a:pPr>
            <a:r>
              <a:rPr lang="en-US" dirty="0"/>
              <a:t>Food insecure</a:t>
            </a:r>
          </a:p>
          <a:p>
            <a:pPr marL="346542" indent="-346542">
              <a:buFont typeface="Arial" panose="020B0604020202020204" pitchFamily="34" charset="0"/>
              <a:buChar char="•"/>
            </a:pPr>
            <a:endParaRPr lang="en-US" dirty="0"/>
          </a:p>
          <a:p>
            <a:r>
              <a:rPr lang="en-US" dirty="0"/>
              <a:t>Intervention:</a:t>
            </a:r>
          </a:p>
          <a:p>
            <a:pPr marL="346542" indent="-346542">
              <a:buFont typeface="Arial" panose="020B0604020202020204" pitchFamily="34" charset="0"/>
              <a:buChar char="•"/>
            </a:pPr>
            <a:r>
              <a:rPr lang="en-US" dirty="0"/>
              <a:t>Medically tailored home delivered meals</a:t>
            </a:r>
          </a:p>
          <a:p>
            <a:pPr marL="346542" indent="-346542">
              <a:buFont typeface="Arial" panose="020B0604020202020204" pitchFamily="34" charset="0"/>
              <a:buChar char="•"/>
            </a:pPr>
            <a:r>
              <a:rPr lang="en-US" dirty="0"/>
              <a:t>Nutrition education</a:t>
            </a:r>
          </a:p>
          <a:p>
            <a:pPr marL="346542" indent="-346542">
              <a:buFont typeface="Arial" panose="020B0604020202020204" pitchFamily="34" charset="0"/>
              <a:buChar char="•"/>
            </a:pPr>
            <a:r>
              <a:rPr lang="en-US" dirty="0"/>
              <a:t>Social isolation reduction</a:t>
            </a:r>
          </a:p>
          <a:p>
            <a:pPr marL="346542" indent="-346542">
              <a:buFont typeface="Arial" panose="020B0604020202020204" pitchFamily="34" charset="0"/>
              <a:buChar char="•"/>
            </a:pPr>
            <a:endParaRPr lang="en-US" dirty="0"/>
          </a:p>
        </p:txBody>
      </p:sp>
      <p:pic>
        <p:nvPicPr>
          <p:cNvPr id="7" name="Picture 2" descr="Rose Centers for Aging Well Home-Delivered Meals driver/jumper handing home-delivered meal participant their lunch">
            <a:extLst>
              <a:ext uri="{FF2B5EF4-FFF2-40B4-BE49-F238E27FC236}">
                <a16:creationId xmlns:a16="http://schemas.microsoft.com/office/drawing/2014/main" id="{E5702701-BAF8-4CF5-A90B-D91F185D65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55736" y="3531399"/>
            <a:ext cx="3169354" cy="21058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34650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8EE40-67D8-4051-BFD5-97EF227F8189}"/>
              </a:ext>
            </a:extLst>
          </p:cNvPr>
          <p:cNvSpPr>
            <a:spLocks noGrp="1"/>
          </p:cNvSpPr>
          <p:nvPr>
            <p:ph type="title"/>
          </p:nvPr>
        </p:nvSpPr>
        <p:spPr/>
        <p:txBody>
          <a:bodyPr/>
          <a:lstStyle/>
          <a:p>
            <a:r>
              <a:rPr lang="en-US" dirty="0"/>
              <a:t>Collaborative investments +Health updates</a:t>
            </a:r>
          </a:p>
        </p:txBody>
      </p:sp>
      <p:sp>
        <p:nvSpPr>
          <p:cNvPr id="4" name="Content Placeholder 3">
            <a:extLst>
              <a:ext uri="{FF2B5EF4-FFF2-40B4-BE49-F238E27FC236}">
                <a16:creationId xmlns:a16="http://schemas.microsoft.com/office/drawing/2014/main" id="{50065C59-6F5E-421E-A54F-6F92246CAEE5}"/>
              </a:ext>
            </a:extLst>
          </p:cNvPr>
          <p:cNvSpPr>
            <a:spLocks noGrp="1"/>
          </p:cNvSpPr>
          <p:nvPr>
            <p:ph sz="quarter" idx="10"/>
          </p:nvPr>
        </p:nvSpPr>
        <p:spPr>
          <a:xfrm>
            <a:off x="285259" y="1750136"/>
            <a:ext cx="11621482" cy="4846085"/>
          </a:xfrm>
        </p:spPr>
        <p:txBody>
          <a:bodyPr/>
          <a:lstStyle/>
          <a:p>
            <a:pPr marL="346558" indent="-346558">
              <a:buFont typeface="Arial" panose="020B0604020202020204" pitchFamily="34" charset="0"/>
              <a:buChar char="•"/>
            </a:pPr>
            <a:r>
              <a:rPr lang="en-US" dirty="0"/>
              <a:t>Twelve investors in Collaborative Investments +Health</a:t>
            </a:r>
          </a:p>
          <a:p>
            <a:pPr marL="623804" lvl="1" indent="-346558">
              <a:buFont typeface="Arial" panose="020B0604020202020204" pitchFamily="34" charset="0"/>
              <a:buChar char="•"/>
            </a:pPr>
            <a:r>
              <a:rPr lang="en-US" dirty="0"/>
              <a:t>1 investor exclusive to evaluation</a:t>
            </a:r>
          </a:p>
          <a:p>
            <a:pPr marL="623804" lvl="1" indent="-346558">
              <a:buFont typeface="Arial" panose="020B0604020202020204" pitchFamily="34" charset="0"/>
              <a:buChar char="•"/>
            </a:pPr>
            <a:r>
              <a:rPr lang="en-US" dirty="0"/>
              <a:t>5 referring investors</a:t>
            </a:r>
          </a:p>
          <a:p>
            <a:pPr marL="346558" indent="-346558">
              <a:buFont typeface="Arial" panose="020B0604020202020204" pitchFamily="34" charset="0"/>
              <a:buChar char="•"/>
            </a:pPr>
            <a:endParaRPr lang="en-US" dirty="0"/>
          </a:p>
          <a:p>
            <a:pPr marL="346558" indent="-346558">
              <a:buFont typeface="Arial" panose="020B0604020202020204" pitchFamily="34" charset="0"/>
              <a:buChar char="•"/>
            </a:pPr>
            <a:r>
              <a:rPr lang="en-US" dirty="0"/>
              <a:t>238 Active Participants as of 9/22/2021</a:t>
            </a:r>
          </a:p>
          <a:p>
            <a:pPr marL="623804" lvl="1" indent="-346558">
              <a:buFont typeface="Arial" panose="020B0604020202020204" pitchFamily="34" charset="0"/>
              <a:buChar char="•"/>
            </a:pPr>
            <a:r>
              <a:rPr lang="en-US" dirty="0"/>
              <a:t>366 Referrals to Date</a:t>
            </a:r>
          </a:p>
          <a:p>
            <a:pPr marL="346558" indent="-346558">
              <a:buFont typeface="Arial" panose="020B0604020202020204" pitchFamily="34" charset="0"/>
              <a:buChar char="•"/>
            </a:pPr>
            <a:endParaRPr lang="en-US" dirty="0"/>
          </a:p>
          <a:p>
            <a:pPr marL="346558" indent="-346558">
              <a:buFont typeface="Arial" panose="020B0604020202020204" pitchFamily="34" charset="0"/>
              <a:buChar char="•"/>
            </a:pPr>
            <a:r>
              <a:rPr lang="en-US" dirty="0"/>
              <a:t>Projected to enroll 300+ individuals for a robust evaluation</a:t>
            </a:r>
          </a:p>
          <a:p>
            <a:pPr marL="346558" indent="-346558">
              <a:buFont typeface="Arial" panose="020B0604020202020204" pitchFamily="34" charset="0"/>
              <a:buChar char="•"/>
            </a:pPr>
            <a:endParaRPr lang="en-US" dirty="0"/>
          </a:p>
        </p:txBody>
      </p:sp>
    </p:spTree>
    <p:extLst>
      <p:ext uri="{BB962C8B-B14F-4D97-AF65-F5344CB8AC3E}">
        <p14:creationId xmlns:p14="http://schemas.microsoft.com/office/powerpoint/2010/main" val="1019641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75938-EE5B-4D35-BED7-58FCA10520E2}"/>
              </a:ext>
            </a:extLst>
          </p:cNvPr>
          <p:cNvSpPr>
            <a:spLocks noGrp="1"/>
          </p:cNvSpPr>
          <p:nvPr>
            <p:ph type="title"/>
          </p:nvPr>
        </p:nvSpPr>
        <p:spPr/>
        <p:txBody>
          <a:bodyPr/>
          <a:lstStyle/>
          <a:p>
            <a:r>
              <a:rPr lang="en-US" dirty="0"/>
              <a:t>Panelists</a:t>
            </a:r>
          </a:p>
        </p:txBody>
      </p:sp>
      <p:sp>
        <p:nvSpPr>
          <p:cNvPr id="4" name="Content Placeholder 3">
            <a:extLst>
              <a:ext uri="{FF2B5EF4-FFF2-40B4-BE49-F238E27FC236}">
                <a16:creationId xmlns:a16="http://schemas.microsoft.com/office/drawing/2014/main" id="{3F08EAFB-6D4F-4B34-AF9D-4577C23C2825}"/>
              </a:ext>
            </a:extLst>
          </p:cNvPr>
          <p:cNvSpPr>
            <a:spLocks noGrp="1"/>
          </p:cNvSpPr>
          <p:nvPr>
            <p:ph sz="quarter" idx="10"/>
          </p:nvPr>
        </p:nvSpPr>
        <p:spPr>
          <a:xfrm>
            <a:off x="159020" y="1639863"/>
            <a:ext cx="11621482" cy="4846085"/>
          </a:xfrm>
        </p:spPr>
        <p:txBody>
          <a:bodyPr/>
          <a:lstStyle/>
          <a:p>
            <a:pPr marL="0" marR="0">
              <a:lnSpc>
                <a:spcPct val="105000"/>
              </a:lnSpc>
              <a:spcBef>
                <a:spcPts val="0"/>
              </a:spcBef>
              <a:spcAft>
                <a:spcPts val="0"/>
              </a:spcAft>
            </a:pPr>
            <a:endParaRPr lang="en-US" sz="1800" b="1" dirty="0">
              <a:effectLst/>
              <a:latin typeface="Calibri" panose="020F0502020204030204" pitchFamily="34" charset="0"/>
              <a:ea typeface="Calibri" panose="020F0502020204030204" pitchFamily="34" charset="0"/>
            </a:endParaRP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 </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 </a:t>
            </a:r>
          </a:p>
          <a:p>
            <a:endParaRPr lang="en-US" dirty="0"/>
          </a:p>
        </p:txBody>
      </p:sp>
      <p:graphicFrame>
        <p:nvGraphicFramePr>
          <p:cNvPr id="5" name="Table 5">
            <a:extLst>
              <a:ext uri="{FF2B5EF4-FFF2-40B4-BE49-F238E27FC236}">
                <a16:creationId xmlns:a16="http://schemas.microsoft.com/office/drawing/2014/main" id="{EDA5436B-C420-446B-BF29-AE8C44C0DEFB}"/>
              </a:ext>
            </a:extLst>
          </p:cNvPr>
          <p:cNvGraphicFramePr>
            <a:graphicFrameLocks noGrp="1"/>
          </p:cNvGraphicFramePr>
          <p:nvPr>
            <p:extLst>
              <p:ext uri="{D42A27DB-BD31-4B8C-83A1-F6EECF244321}">
                <p14:modId xmlns:p14="http://schemas.microsoft.com/office/powerpoint/2010/main" val="2867972512"/>
              </p:ext>
            </p:extLst>
          </p:nvPr>
        </p:nvGraphicFramePr>
        <p:xfrm>
          <a:off x="667751" y="1997222"/>
          <a:ext cx="10424160" cy="2011680"/>
        </p:xfrm>
        <a:graphic>
          <a:graphicData uri="http://schemas.openxmlformats.org/drawingml/2006/table">
            <a:tbl>
              <a:tblPr firstRow="1" bandRow="1">
                <a:tableStyleId>{5FD0F851-EC5A-4D38-B0AD-8093EC10F338}</a:tableStyleId>
              </a:tblPr>
              <a:tblGrid>
                <a:gridCol w="3474720">
                  <a:extLst>
                    <a:ext uri="{9D8B030D-6E8A-4147-A177-3AD203B41FA5}">
                      <a16:colId xmlns:a16="http://schemas.microsoft.com/office/drawing/2014/main" val="2889280709"/>
                    </a:ext>
                  </a:extLst>
                </a:gridCol>
                <a:gridCol w="3474720">
                  <a:extLst>
                    <a:ext uri="{9D8B030D-6E8A-4147-A177-3AD203B41FA5}">
                      <a16:colId xmlns:a16="http://schemas.microsoft.com/office/drawing/2014/main" val="812350029"/>
                    </a:ext>
                  </a:extLst>
                </a:gridCol>
                <a:gridCol w="3474720">
                  <a:extLst>
                    <a:ext uri="{9D8B030D-6E8A-4147-A177-3AD203B41FA5}">
                      <a16:colId xmlns:a16="http://schemas.microsoft.com/office/drawing/2014/main" val="930742146"/>
                    </a:ext>
                  </a:extLst>
                </a:gridCol>
              </a:tblGrid>
              <a:tr h="370840">
                <a:tc>
                  <a:txBody>
                    <a:bodyPr/>
                    <a:lstStyle/>
                    <a:p>
                      <a:r>
                        <a:rPr lang="en-US" sz="1800" b="1" dirty="0"/>
                        <a:t>Dale J. Block, MD, MBA, CPE</a:t>
                      </a:r>
                      <a:endParaRPr lang="en-US" sz="1800" dirty="0"/>
                    </a:p>
                    <a:p>
                      <a:r>
                        <a:rPr lang="en-US" sz="1800" b="0" dirty="0"/>
                        <a:t>VP, Market Chief Medical Officer, Ohio</a:t>
                      </a:r>
                    </a:p>
                    <a:p>
                      <a:r>
                        <a:rPr lang="en-US" sz="1800" b="0" dirty="0"/>
                        <a:t>CareSource</a:t>
                      </a:r>
                    </a:p>
                    <a:p>
                      <a:endParaRPr lang="en-US" dirty="0"/>
                    </a:p>
                  </a:txBody>
                  <a:tcPr>
                    <a:lnL>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a:lnSpc>
                          <a:spcPct val="105000"/>
                        </a:lnSpc>
                        <a:spcBef>
                          <a:spcPts val="0"/>
                        </a:spcBef>
                        <a:spcAft>
                          <a:spcPts val="0"/>
                        </a:spcAft>
                      </a:pPr>
                      <a:r>
                        <a:rPr lang="en-US" sz="1800" b="1" dirty="0">
                          <a:effectLst/>
                        </a:rPr>
                        <a:t>Karen Cook, MPH</a:t>
                      </a:r>
                      <a:endParaRPr lang="en-US" sz="1800" dirty="0">
                        <a:effectLst/>
                      </a:endParaRPr>
                    </a:p>
                    <a:p>
                      <a:pPr marL="0" marR="0">
                        <a:lnSpc>
                          <a:spcPct val="105000"/>
                        </a:lnSpc>
                        <a:spcBef>
                          <a:spcPts val="0"/>
                        </a:spcBef>
                        <a:spcAft>
                          <a:spcPts val="0"/>
                        </a:spcAft>
                      </a:pPr>
                      <a:r>
                        <a:rPr lang="en-US" sz="1800" b="0" dirty="0">
                          <a:effectLst/>
                        </a:rPr>
                        <a:t>Director, Healthy Families &amp; Thriving Communities </a:t>
                      </a:r>
                    </a:p>
                    <a:p>
                      <a:pPr marL="0" marR="0">
                        <a:lnSpc>
                          <a:spcPct val="105000"/>
                        </a:lnSpc>
                        <a:spcBef>
                          <a:spcPts val="0"/>
                        </a:spcBef>
                        <a:spcAft>
                          <a:spcPts val="0"/>
                        </a:spcAft>
                      </a:pPr>
                      <a:r>
                        <a:rPr lang="en-US" sz="1800" b="0" dirty="0">
                          <a:effectLst/>
                        </a:rPr>
                        <a:t>Institute for H.O.P.E.</a:t>
                      </a:r>
                      <a:r>
                        <a:rPr lang="en-US" sz="1800" b="0" baseline="30000" dirty="0">
                          <a:effectLst/>
                        </a:rPr>
                        <a:t>TM</a:t>
                      </a:r>
                      <a:endParaRPr lang="en-US" sz="1800" b="0" dirty="0">
                        <a:effectLst/>
                      </a:endParaRPr>
                    </a:p>
                    <a:p>
                      <a:pPr marL="0" marR="0">
                        <a:spcBef>
                          <a:spcPts val="0"/>
                        </a:spcBef>
                        <a:spcAft>
                          <a:spcPts val="0"/>
                        </a:spcAft>
                      </a:pPr>
                      <a:r>
                        <a:rPr lang="en-US" sz="1800" b="0" dirty="0">
                          <a:effectLst/>
                        </a:rPr>
                        <a:t>The MetroHealth System</a:t>
                      </a:r>
                    </a:p>
                    <a:p>
                      <a:endParaRPr lang="en-US" dirty="0"/>
                    </a:p>
                  </a:txBody>
                  <a:tcPr>
                    <a:lnL>
                      <a:noFill/>
                    </a:lnL>
                    <a:lnR>
                      <a:noFill/>
                    </a:lnR>
                    <a:lnT w="12700" cmpd="sng">
                      <a:noFill/>
                    </a:lnT>
                    <a:lnB w="12700" cmpd="sng">
                      <a:noFill/>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800" b="1" dirty="0">
                          <a:effectLst/>
                        </a:rPr>
                        <a:t>Srinivas Merugu, MD</a:t>
                      </a:r>
                      <a:endParaRPr lang="en-US" sz="1800" dirty="0">
                        <a:effectLst/>
                      </a:endParaRPr>
                    </a:p>
                    <a:p>
                      <a:pPr marL="0" marR="0">
                        <a:spcBef>
                          <a:spcPts val="0"/>
                        </a:spcBef>
                        <a:spcAft>
                          <a:spcPts val="0"/>
                        </a:spcAft>
                      </a:pPr>
                      <a:r>
                        <a:rPr lang="en-US" sz="1800" b="0" dirty="0">
                          <a:effectLst/>
                        </a:rPr>
                        <a:t>Chief Medical Officer</a:t>
                      </a:r>
                    </a:p>
                    <a:p>
                      <a:pPr marL="0" marR="0">
                        <a:spcBef>
                          <a:spcPts val="0"/>
                        </a:spcBef>
                        <a:spcAft>
                          <a:spcPts val="0"/>
                        </a:spcAft>
                      </a:pPr>
                      <a:r>
                        <a:rPr lang="en-US" sz="1800" b="0" dirty="0">
                          <a:effectLst/>
                        </a:rPr>
                        <a:t>Vice President, Population Health</a:t>
                      </a:r>
                    </a:p>
                    <a:p>
                      <a:pPr marL="0" marR="0">
                        <a:spcBef>
                          <a:spcPts val="0"/>
                        </a:spcBef>
                        <a:spcAft>
                          <a:spcPts val="0"/>
                        </a:spcAft>
                      </a:pPr>
                      <a:r>
                        <a:rPr lang="en-US" sz="1800" b="0" dirty="0">
                          <a:effectLst/>
                        </a:rPr>
                        <a:t>UnitedHealthcare Community Plan of Ohio</a:t>
                      </a:r>
                    </a:p>
                    <a:p>
                      <a:endParaRPr lang="en-US" dirty="0"/>
                    </a:p>
                  </a:txBody>
                  <a:tcPr>
                    <a:lnL>
                      <a:noFill/>
                    </a:lnL>
                    <a:lnR>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54549538"/>
                  </a:ext>
                </a:extLst>
              </a:tr>
            </a:tbl>
          </a:graphicData>
        </a:graphic>
      </p:graphicFrame>
      <p:pic>
        <p:nvPicPr>
          <p:cNvPr id="7" name="Picture 6">
            <a:extLst>
              <a:ext uri="{FF2B5EF4-FFF2-40B4-BE49-F238E27FC236}">
                <a16:creationId xmlns:a16="http://schemas.microsoft.com/office/drawing/2014/main" id="{412A045D-BFD0-48FA-B32B-F846ECE17EEA}"/>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7751" y="3802453"/>
            <a:ext cx="1895475" cy="502920"/>
          </a:xfrm>
          <a:prstGeom prst="rect">
            <a:avLst/>
          </a:prstGeom>
          <a:noFill/>
          <a:ln>
            <a:noFill/>
          </a:ln>
        </p:spPr>
      </p:pic>
      <p:pic>
        <p:nvPicPr>
          <p:cNvPr id="10" name="Picture 9">
            <a:extLst>
              <a:ext uri="{FF2B5EF4-FFF2-40B4-BE49-F238E27FC236}">
                <a16:creationId xmlns:a16="http://schemas.microsoft.com/office/drawing/2014/main" id="{CE1127D0-C8C3-4E4F-94BD-C9019520F0A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70270" y="3848173"/>
            <a:ext cx="2194560" cy="548640"/>
          </a:xfrm>
          <a:prstGeom prst="rect">
            <a:avLst/>
          </a:prstGeom>
          <a:noFill/>
          <a:ln>
            <a:noFill/>
          </a:ln>
        </p:spPr>
      </p:pic>
      <p:pic>
        <p:nvPicPr>
          <p:cNvPr id="12" name="Picture 11">
            <a:extLst>
              <a:ext uri="{FF2B5EF4-FFF2-40B4-BE49-F238E27FC236}">
                <a16:creationId xmlns:a16="http://schemas.microsoft.com/office/drawing/2014/main" id="{CD5FBF51-4B18-4F34-9C73-B302448BD05A}"/>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7971874" y="3848173"/>
            <a:ext cx="1442405" cy="548640"/>
          </a:xfrm>
          <a:prstGeom prst="rect">
            <a:avLst/>
          </a:prstGeom>
          <a:noFill/>
          <a:ln>
            <a:noFill/>
          </a:ln>
        </p:spPr>
      </p:pic>
    </p:spTree>
    <p:extLst>
      <p:ext uri="{BB962C8B-B14F-4D97-AF65-F5344CB8AC3E}">
        <p14:creationId xmlns:p14="http://schemas.microsoft.com/office/powerpoint/2010/main" val="33408052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8B98D74-0509-4D8D-BE4D-D868181B0BCD}"/>
              </a:ext>
            </a:extLst>
          </p:cNvPr>
          <p:cNvSpPr>
            <a:spLocks noGrp="1"/>
          </p:cNvSpPr>
          <p:nvPr>
            <p:ph type="sldNum" sz="quarter" idx="12"/>
          </p:nvPr>
        </p:nvSpPr>
        <p:spPr>
          <a:xfrm>
            <a:off x="5323561" y="3867590"/>
            <a:ext cx="1700445" cy="168059"/>
          </a:xfrm>
        </p:spPr>
        <p:txBody>
          <a:bodyPr/>
          <a:lstStyle/>
          <a:p>
            <a:pPr marL="0" marR="0" lvl="0" indent="0" algn="r" defTabSz="554492"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092" b="0" i="0" u="none" strike="noStrike" kern="1200" cap="none" spc="0" normalizeH="0" baseline="0" noProof="0">
                <a:ln>
                  <a:noFill/>
                </a:ln>
                <a:solidFill>
                  <a:srgbClr val="0C2669"/>
                </a:solidFill>
                <a:effectLst/>
                <a:uLnTx/>
                <a:uFillTx/>
                <a:latin typeface="Roboto"/>
                <a:ea typeface="+mn-ea"/>
                <a:cs typeface="+mn-cs"/>
              </a:rPr>
              <a:pPr marL="0" marR="0" lvl="0" indent="0" algn="r" defTabSz="554492" rtl="0" eaLnBrk="1" fontAlgn="auto" latinLnBrk="0" hangingPunct="1">
                <a:lnSpc>
                  <a:spcPct val="100000"/>
                </a:lnSpc>
                <a:spcBef>
                  <a:spcPts val="0"/>
                </a:spcBef>
                <a:spcAft>
                  <a:spcPts val="0"/>
                </a:spcAft>
                <a:buClrTx/>
                <a:buSzTx/>
                <a:buFontTx/>
                <a:buNone/>
                <a:tabLst/>
                <a:defRPr/>
              </a:pPr>
              <a:t>18</a:t>
            </a:fld>
            <a:endParaRPr kumimoji="0" lang="en-US" sz="1092" b="0" i="0" u="none" strike="noStrike" kern="1200" cap="none" spc="0" normalizeH="0" baseline="0" noProof="0" dirty="0">
              <a:ln>
                <a:noFill/>
              </a:ln>
              <a:solidFill>
                <a:srgbClr val="0C2669"/>
              </a:solidFill>
              <a:effectLst/>
              <a:uLnTx/>
              <a:uFillTx/>
              <a:latin typeface="Roboto"/>
              <a:ea typeface="+mn-ea"/>
              <a:cs typeface="+mn-cs"/>
            </a:endParaRPr>
          </a:p>
        </p:txBody>
      </p:sp>
      <p:sp>
        <p:nvSpPr>
          <p:cNvPr id="4" name="Date Placeholder 3">
            <a:extLst>
              <a:ext uri="{FF2B5EF4-FFF2-40B4-BE49-F238E27FC236}">
                <a16:creationId xmlns:a16="http://schemas.microsoft.com/office/drawing/2014/main" id="{29341D58-796F-4897-A92C-E50AA78749FC}"/>
              </a:ext>
            </a:extLst>
          </p:cNvPr>
          <p:cNvSpPr>
            <a:spLocks noGrp="1"/>
          </p:cNvSpPr>
          <p:nvPr>
            <p:ph type="dt" sz="half" idx="6"/>
          </p:nvPr>
        </p:nvSpPr>
        <p:spPr/>
        <p:txBody>
          <a:bodyPr/>
          <a:lstStyle/>
          <a:p>
            <a:pPr marL="0" marR="0" lvl="0" indent="0" algn="l" defTabSz="554492" rtl="0" eaLnBrk="1" fontAlgn="auto" latinLnBrk="0" hangingPunct="1">
              <a:lnSpc>
                <a:spcPct val="100000"/>
              </a:lnSpc>
              <a:spcBef>
                <a:spcPts val="0"/>
              </a:spcBef>
              <a:spcAft>
                <a:spcPts val="0"/>
              </a:spcAft>
              <a:buClrTx/>
              <a:buSzTx/>
              <a:buFontTx/>
              <a:buNone/>
              <a:tabLst/>
              <a:defRPr/>
            </a:pPr>
            <a:fld id="{7A9120C7-C770-4DF6-BFD0-EF36A17E739C}" type="datetime1">
              <a:rPr kumimoji="0" lang="en-US" sz="1092" b="0" i="0" u="none" strike="noStrike" kern="1200" cap="none" spc="0" normalizeH="0" baseline="0" noProof="0">
                <a:ln>
                  <a:noFill/>
                </a:ln>
                <a:solidFill>
                  <a:srgbClr val="0C2669"/>
                </a:solidFill>
                <a:effectLst/>
                <a:uLnTx/>
                <a:uFillTx/>
                <a:latin typeface="Roboto"/>
                <a:ea typeface="+mn-ea"/>
                <a:cs typeface="+mn-cs"/>
              </a:rPr>
              <a:pPr marL="0" marR="0" lvl="0" indent="0" algn="l" defTabSz="554492" rtl="0" eaLnBrk="1" fontAlgn="auto" latinLnBrk="0" hangingPunct="1">
                <a:lnSpc>
                  <a:spcPct val="100000"/>
                </a:lnSpc>
                <a:spcBef>
                  <a:spcPts val="0"/>
                </a:spcBef>
                <a:spcAft>
                  <a:spcPts val="0"/>
                </a:spcAft>
                <a:buClrTx/>
                <a:buSzTx/>
                <a:buFontTx/>
                <a:buNone/>
                <a:tabLst/>
                <a:defRPr/>
              </a:pPr>
              <a:t>9/30/2021</a:t>
            </a:fld>
            <a:endParaRPr kumimoji="0" lang="en-US" sz="1092" b="0" i="0" u="none" strike="noStrike" kern="1200" cap="none" spc="0" normalizeH="0" baseline="0" noProof="0" dirty="0">
              <a:ln>
                <a:noFill/>
              </a:ln>
              <a:solidFill>
                <a:srgbClr val="0C2669"/>
              </a:solidFill>
              <a:effectLst/>
              <a:uLnTx/>
              <a:uFillTx/>
              <a:latin typeface="Roboto"/>
              <a:ea typeface="+mn-ea"/>
              <a:cs typeface="+mn-cs"/>
            </a:endParaRPr>
          </a:p>
        </p:txBody>
      </p:sp>
      <p:sp>
        <p:nvSpPr>
          <p:cNvPr id="5" name="Title 4">
            <a:extLst>
              <a:ext uri="{FF2B5EF4-FFF2-40B4-BE49-F238E27FC236}">
                <a16:creationId xmlns:a16="http://schemas.microsoft.com/office/drawing/2014/main" id="{C8EFC450-86A9-4680-868D-D21D107DF666}"/>
              </a:ext>
            </a:extLst>
          </p:cNvPr>
          <p:cNvSpPr>
            <a:spLocks noGrp="1"/>
          </p:cNvSpPr>
          <p:nvPr>
            <p:ph type="title"/>
          </p:nvPr>
        </p:nvSpPr>
        <p:spPr>
          <a:xfrm>
            <a:off x="1006368" y="2714865"/>
            <a:ext cx="9502157" cy="3139321"/>
          </a:xfrm>
        </p:spPr>
        <p:txBody>
          <a:bodyPr/>
          <a:lstStyle/>
          <a:p>
            <a:r>
              <a:rPr lang="en-US" sz="4400" b="1" dirty="0">
                <a:latin typeface="Franklin Gothic Medium" panose="020B0603020102020204" pitchFamily="34" charset="0"/>
              </a:rPr>
              <a:t>Nutrition solution Intervention</a:t>
            </a:r>
            <a:br>
              <a:rPr lang="en-US" sz="4400" dirty="0">
                <a:latin typeface="Franklin Gothic Medium" panose="020B0603020102020204" pitchFamily="34" charset="0"/>
              </a:rPr>
            </a:br>
            <a:r>
              <a:rPr lang="en-US" sz="4000" dirty="0">
                <a:latin typeface="Franklin Gothic Medium" panose="020B0603020102020204" pitchFamily="34" charset="0"/>
              </a:rPr>
              <a:t>Dabney Conwell Vice President, </a:t>
            </a:r>
            <a:br>
              <a:rPr lang="en-US" sz="4000" dirty="0">
                <a:latin typeface="Franklin Gothic Medium" panose="020B0603020102020204" pitchFamily="34" charset="0"/>
              </a:rPr>
            </a:br>
            <a:r>
              <a:rPr lang="en-US" sz="4000" dirty="0">
                <a:solidFill>
                  <a:srgbClr val="0C2669"/>
                </a:solidFill>
                <a:latin typeface="Franklin Gothic Medium" panose="020B0603020102020204" pitchFamily="34" charset="0"/>
                <a:ea typeface="Roboto" panose="02000000000000000000" pitchFamily="2" charset="0"/>
                <a:cs typeface="Times New Roman" panose="02020603050405020304" pitchFamily="18" charset="0"/>
              </a:rPr>
              <a:t>Benjamin Rose Institute on Aging</a:t>
            </a:r>
            <a:br>
              <a:rPr lang="en-US" sz="4000" dirty="0">
                <a:latin typeface="Franklin Gothic Medium" panose="020B0603020102020204" pitchFamily="34" charset="0"/>
              </a:rPr>
            </a:br>
            <a:r>
              <a:rPr lang="en-US" sz="4000" dirty="0">
                <a:latin typeface="Franklin Gothic Medium" panose="020B0603020102020204" pitchFamily="34" charset="0"/>
              </a:rPr>
              <a:t>Executive Director, </a:t>
            </a:r>
            <a:r>
              <a:rPr lang="en-US" sz="4000" dirty="0">
                <a:solidFill>
                  <a:srgbClr val="0C2669"/>
                </a:solidFill>
                <a:latin typeface="Franklin Gothic Medium" panose="020B0603020102020204" pitchFamily="34" charset="0"/>
                <a:ea typeface="Roboto" panose="02000000000000000000" pitchFamily="2" charset="0"/>
                <a:cs typeface="Times New Roman" panose="02020603050405020304" pitchFamily="18" charset="0"/>
              </a:rPr>
              <a:t>Rose Centers for Aging Well</a:t>
            </a:r>
            <a:endParaRPr lang="en-US" sz="4400" dirty="0">
              <a:latin typeface="Franklin Gothic Medium" panose="020B0603020102020204" pitchFamily="34" charset="0"/>
            </a:endParaRPr>
          </a:p>
        </p:txBody>
      </p:sp>
      <p:pic>
        <p:nvPicPr>
          <p:cNvPr id="7" name="Picture 6" descr="A picture containing text, sign, outdoor&#10;&#10;Description automatically generated">
            <a:extLst>
              <a:ext uri="{FF2B5EF4-FFF2-40B4-BE49-F238E27FC236}">
                <a16:creationId xmlns:a16="http://schemas.microsoft.com/office/drawing/2014/main" id="{C0F87FC9-814B-4D15-9CB9-A7AB2AA6B5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39637" y="6132841"/>
            <a:ext cx="2033587" cy="413072"/>
          </a:xfrm>
          <a:prstGeom prst="rect">
            <a:avLst/>
          </a:prstGeom>
        </p:spPr>
      </p:pic>
    </p:spTree>
    <p:extLst>
      <p:ext uri="{BB962C8B-B14F-4D97-AF65-F5344CB8AC3E}">
        <p14:creationId xmlns:p14="http://schemas.microsoft.com/office/powerpoint/2010/main" val="19951179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2210E-F501-4FBC-A789-04E5DD8C6C71}"/>
              </a:ext>
            </a:extLst>
          </p:cNvPr>
          <p:cNvSpPr>
            <a:spLocks noGrp="1"/>
          </p:cNvSpPr>
          <p:nvPr>
            <p:ph type="title"/>
          </p:nvPr>
        </p:nvSpPr>
        <p:spPr/>
        <p:txBody>
          <a:bodyPr/>
          <a:lstStyle/>
          <a:p>
            <a:r>
              <a:rPr lang="en-US" dirty="0"/>
              <a:t>Nutrition solution investment</a:t>
            </a:r>
          </a:p>
        </p:txBody>
      </p:sp>
      <p:sp>
        <p:nvSpPr>
          <p:cNvPr id="5" name="Slide Number Placeholder 4">
            <a:extLst>
              <a:ext uri="{FF2B5EF4-FFF2-40B4-BE49-F238E27FC236}">
                <a16:creationId xmlns:a16="http://schemas.microsoft.com/office/drawing/2014/main" id="{ABB4D362-46D6-498D-8D1C-D96C3ACCD7D1}"/>
              </a:ext>
            </a:extLst>
          </p:cNvPr>
          <p:cNvSpPr>
            <a:spLocks noGrp="1"/>
          </p:cNvSpPr>
          <p:nvPr>
            <p:ph type="sldNum" sz="quarter" idx="7"/>
          </p:nvPr>
        </p:nvSpPr>
        <p:spPr>
          <a:xfrm>
            <a:off x="9117472" y="6377734"/>
            <a:ext cx="2803963" cy="167738"/>
          </a:xfrm>
        </p:spPr>
        <p:txBody>
          <a:bodyPr/>
          <a:lstStyle/>
          <a:p>
            <a:pPr marL="0" marR="0" lvl="0" indent="0" algn="r" defTabSz="914358"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090" b="0" i="0" u="none" strike="noStrike" kern="1200" cap="none" spc="0" normalizeH="0" baseline="0" noProof="0">
                <a:ln>
                  <a:noFill/>
                </a:ln>
                <a:solidFill>
                  <a:srgbClr val="0C2669"/>
                </a:solidFill>
                <a:effectLst/>
                <a:uLnTx/>
                <a:uFillTx/>
                <a:latin typeface="Roboto"/>
                <a:ea typeface="+mn-ea"/>
                <a:cs typeface="+mn-cs"/>
              </a:rPr>
              <a:pPr marL="0" marR="0" lvl="0" indent="0" algn="r" defTabSz="914358" rtl="0" eaLnBrk="1" fontAlgn="auto" latinLnBrk="0" hangingPunct="1">
                <a:lnSpc>
                  <a:spcPct val="100000"/>
                </a:lnSpc>
                <a:spcBef>
                  <a:spcPts val="0"/>
                </a:spcBef>
                <a:spcAft>
                  <a:spcPts val="0"/>
                </a:spcAft>
                <a:buClrTx/>
                <a:buSzTx/>
                <a:buFontTx/>
                <a:buNone/>
                <a:tabLst/>
                <a:defRPr/>
              </a:pPr>
              <a:t>19</a:t>
            </a:fld>
            <a:endParaRPr kumimoji="0" lang="en-US" sz="1090" b="0" i="0" u="none" strike="noStrike" kern="1200" cap="none" spc="0" normalizeH="0" baseline="0" noProof="0" dirty="0">
              <a:ln>
                <a:noFill/>
              </a:ln>
              <a:solidFill>
                <a:srgbClr val="0C2669"/>
              </a:solidFill>
              <a:effectLst/>
              <a:uLnTx/>
              <a:uFillTx/>
              <a:latin typeface="Roboto"/>
              <a:ea typeface="+mn-ea"/>
              <a:cs typeface="+mn-cs"/>
            </a:endParaRPr>
          </a:p>
        </p:txBody>
      </p:sp>
      <p:sp>
        <p:nvSpPr>
          <p:cNvPr id="6" name="Content Placeholder 5">
            <a:extLst>
              <a:ext uri="{FF2B5EF4-FFF2-40B4-BE49-F238E27FC236}">
                <a16:creationId xmlns:a16="http://schemas.microsoft.com/office/drawing/2014/main" id="{A828C1FF-9F1B-4A6F-A4BC-91B709A39EE0}"/>
              </a:ext>
            </a:extLst>
          </p:cNvPr>
          <p:cNvSpPr>
            <a:spLocks noGrp="1"/>
          </p:cNvSpPr>
          <p:nvPr>
            <p:ph sz="quarter" idx="10"/>
          </p:nvPr>
        </p:nvSpPr>
        <p:spPr/>
        <p:txBody>
          <a:bodyPr/>
          <a:lstStyle/>
          <a:p>
            <a:r>
              <a:rPr lang="en-US" dirty="0"/>
              <a:t>Population: </a:t>
            </a:r>
          </a:p>
          <a:p>
            <a:pPr marL="346542" indent="-346542">
              <a:buFont typeface="Arial" panose="020B0604020202020204" pitchFamily="34" charset="0"/>
              <a:buChar char="•"/>
            </a:pPr>
            <a:r>
              <a:rPr lang="en-US" dirty="0"/>
              <a:t>Individuals 50+</a:t>
            </a:r>
          </a:p>
          <a:p>
            <a:pPr marL="346542" indent="-346542">
              <a:buFont typeface="Arial" panose="020B0604020202020204" pitchFamily="34" charset="0"/>
              <a:buChar char="•"/>
            </a:pPr>
            <a:r>
              <a:rPr lang="en-US" dirty="0"/>
              <a:t>At least 1 chronic condition: diabetes, heart disease, </a:t>
            </a:r>
          </a:p>
          <a:p>
            <a:r>
              <a:rPr lang="en-US" dirty="0"/>
              <a:t>	hypertension, kidney failure</a:t>
            </a:r>
          </a:p>
          <a:p>
            <a:pPr marL="346542" indent="-346542">
              <a:buFont typeface="Arial" panose="020B0604020202020204" pitchFamily="34" charset="0"/>
              <a:buChar char="•"/>
            </a:pPr>
            <a:r>
              <a:rPr lang="en-US" dirty="0"/>
              <a:t>Socially isolated</a:t>
            </a:r>
          </a:p>
          <a:p>
            <a:pPr marL="346542" indent="-346542">
              <a:buFont typeface="Arial" panose="020B0604020202020204" pitchFamily="34" charset="0"/>
              <a:buChar char="•"/>
            </a:pPr>
            <a:r>
              <a:rPr lang="en-US" dirty="0"/>
              <a:t>Food insecure</a:t>
            </a:r>
          </a:p>
          <a:p>
            <a:endParaRPr lang="en-US" dirty="0"/>
          </a:p>
          <a:p>
            <a:r>
              <a:rPr lang="en-US" dirty="0"/>
              <a:t>Intervention:</a:t>
            </a:r>
          </a:p>
          <a:p>
            <a:pPr marL="346542" indent="-346542">
              <a:buFont typeface="Arial" panose="020B0604020202020204" pitchFamily="34" charset="0"/>
              <a:buChar char="•"/>
            </a:pPr>
            <a:r>
              <a:rPr lang="en-US" b="1" dirty="0"/>
              <a:t>Medically tailored home delivered meals</a:t>
            </a:r>
            <a:r>
              <a:rPr lang="en-US" dirty="0"/>
              <a:t>: designed by a registered dietician</a:t>
            </a:r>
          </a:p>
          <a:p>
            <a:pPr marL="346542" indent="-346542">
              <a:buFont typeface="Arial" panose="020B0604020202020204" pitchFamily="34" charset="0"/>
              <a:buChar char="•"/>
            </a:pPr>
            <a:r>
              <a:rPr lang="en-US" b="1" dirty="0"/>
              <a:t>Nutrition education</a:t>
            </a:r>
            <a:r>
              <a:rPr lang="en-US" dirty="0"/>
              <a:t>: materials tailored to older adults to explain the “why” and reinforce that healthy food is foundational to wellness</a:t>
            </a:r>
          </a:p>
          <a:p>
            <a:pPr marL="346542" indent="-346542">
              <a:buFont typeface="Arial" panose="020B0604020202020204" pitchFamily="34" charset="0"/>
              <a:buChar char="•"/>
            </a:pPr>
            <a:r>
              <a:rPr lang="en-US" b="1" dirty="0"/>
              <a:t>Social isolation reduction</a:t>
            </a:r>
            <a:r>
              <a:rPr lang="en-US" dirty="0"/>
              <a:t>: weekly wellness checks from trained volunteers to reinforce nutrition and create interpersonal connections</a:t>
            </a:r>
          </a:p>
          <a:p>
            <a:pPr marL="346542" indent="-346542">
              <a:buFont typeface="Arial" panose="020B0604020202020204" pitchFamily="34" charset="0"/>
              <a:buChar char="•"/>
            </a:pPr>
            <a:endParaRPr lang="en-US" dirty="0"/>
          </a:p>
        </p:txBody>
      </p:sp>
      <p:pic>
        <p:nvPicPr>
          <p:cNvPr id="7" name="Picture 2" descr="Rose Centers for Aging Well Home-Delivered Meals driver/jumper handing home-delivered meal participant their lunch">
            <a:extLst>
              <a:ext uri="{FF2B5EF4-FFF2-40B4-BE49-F238E27FC236}">
                <a16:creationId xmlns:a16="http://schemas.microsoft.com/office/drawing/2014/main" id="{E5702701-BAF8-4CF5-A90B-D91F185D65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5349" y="1300665"/>
            <a:ext cx="3169354" cy="210586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A picture containing text, sign, outdoor&#10;&#10;Description automatically generated">
            <a:extLst>
              <a:ext uri="{FF2B5EF4-FFF2-40B4-BE49-F238E27FC236}">
                <a16:creationId xmlns:a16="http://schemas.microsoft.com/office/drawing/2014/main" id="{859C560A-F52B-42E5-BFDB-D061F7D868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53899" y="6166888"/>
            <a:ext cx="2033587" cy="413072"/>
          </a:xfrm>
          <a:prstGeom prst="rect">
            <a:avLst/>
          </a:prstGeom>
        </p:spPr>
      </p:pic>
    </p:spTree>
    <p:extLst>
      <p:ext uri="{BB962C8B-B14F-4D97-AF65-F5344CB8AC3E}">
        <p14:creationId xmlns:p14="http://schemas.microsoft.com/office/powerpoint/2010/main" val="38647038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useBgFill="1">
        <p:nvSpPr>
          <p:cNvPr id="50" name="Rectangle 41">
            <a:extLst>
              <a:ext uri="{FF2B5EF4-FFF2-40B4-BE49-F238E27FC236}">
                <a16:creationId xmlns:a16="http://schemas.microsoft.com/office/drawing/2014/main" id="{0E2F58BF-12E5-4B5A-AD25-4DAAA2742A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330B944-4BE5-478E-9BB9-8397EBB2F31A}"/>
              </a:ext>
            </a:extLst>
          </p:cNvPr>
          <p:cNvSpPr>
            <a:spLocks noGrp="1"/>
          </p:cNvSpPr>
          <p:nvPr>
            <p:ph type="ctrTitle"/>
          </p:nvPr>
        </p:nvSpPr>
        <p:spPr>
          <a:xfrm>
            <a:off x="89210" y="625682"/>
            <a:ext cx="4779277" cy="4316266"/>
          </a:xfrm>
        </p:spPr>
        <p:txBody>
          <a:bodyPr anchor="b">
            <a:normAutofit fontScale="90000"/>
          </a:bodyPr>
          <a:lstStyle/>
          <a:p>
            <a:pPr algn="ctr"/>
            <a:r>
              <a:rPr lang="en-US" sz="3700" i="1" u="sng" dirty="0"/>
              <a:t>Collaborative</a:t>
            </a:r>
            <a:r>
              <a:rPr lang="en-US" sz="3700" dirty="0"/>
              <a:t> Approach to Public Good Investments (CAPGI): </a:t>
            </a:r>
            <a:br>
              <a:rPr lang="en-US" sz="3700" dirty="0"/>
            </a:br>
            <a:br>
              <a:rPr lang="en-US" sz="3700" dirty="0"/>
            </a:br>
            <a:r>
              <a:rPr lang="en-US" sz="3700" dirty="0"/>
              <a:t>A Sustainable Financing Tool For </a:t>
            </a:r>
            <a:r>
              <a:rPr lang="en-US" sz="3700" i="1" u="sng" dirty="0"/>
              <a:t>Communities</a:t>
            </a:r>
            <a:br>
              <a:rPr lang="en-US" sz="3700" dirty="0"/>
            </a:br>
            <a:br>
              <a:rPr lang="en-US" sz="3700" dirty="0"/>
            </a:br>
            <a:endParaRPr lang="en-US" sz="3700" dirty="0"/>
          </a:p>
        </p:txBody>
      </p:sp>
      <p:sp>
        <p:nvSpPr>
          <p:cNvPr id="3" name="Subtitle 2">
            <a:extLst>
              <a:ext uri="{FF2B5EF4-FFF2-40B4-BE49-F238E27FC236}">
                <a16:creationId xmlns:a16="http://schemas.microsoft.com/office/drawing/2014/main" id="{20EA4BA3-F8AF-4D73-B5CB-6C49B0BEAA81}"/>
              </a:ext>
            </a:extLst>
          </p:cNvPr>
          <p:cNvSpPr>
            <a:spLocks noGrp="1"/>
          </p:cNvSpPr>
          <p:nvPr>
            <p:ph type="subTitle" idx="1"/>
          </p:nvPr>
        </p:nvSpPr>
        <p:spPr>
          <a:xfrm>
            <a:off x="467169" y="4556064"/>
            <a:ext cx="4023359" cy="1208141"/>
          </a:xfrm>
        </p:spPr>
        <p:txBody>
          <a:bodyPr>
            <a:noAutofit/>
          </a:bodyPr>
          <a:lstStyle/>
          <a:p>
            <a:pPr algn="ctr"/>
            <a:r>
              <a:rPr lang="en-US" sz="2000" dirty="0"/>
              <a:t>Lauren A. Taylor *</a:t>
            </a:r>
          </a:p>
          <a:p>
            <a:pPr algn="ctr"/>
            <a:r>
              <a:rPr lang="en-US" sz="2000" dirty="0"/>
              <a:t>and Len M. Nichols**</a:t>
            </a:r>
          </a:p>
          <a:p>
            <a:pPr algn="ctr"/>
            <a:r>
              <a:rPr lang="en-US" sz="2000" dirty="0"/>
              <a:t>NYU* and Urban Institute**</a:t>
            </a:r>
          </a:p>
          <a:p>
            <a:pPr algn="ctr"/>
            <a:r>
              <a:rPr lang="en-US" sz="2000" dirty="0"/>
              <a:t>For CAPGI Cleveland Webinar</a:t>
            </a:r>
          </a:p>
          <a:p>
            <a:pPr algn="ctr"/>
            <a:r>
              <a:rPr lang="en-US" sz="2000" dirty="0"/>
              <a:t>September 24, 2021</a:t>
            </a:r>
          </a:p>
          <a:p>
            <a:pPr algn="ctr"/>
            <a:endParaRPr lang="en-US" sz="2000" dirty="0"/>
          </a:p>
        </p:txBody>
      </p:sp>
      <p:sp>
        <p:nvSpPr>
          <p:cNvPr id="51" name="Rectangle 4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2" name="Rectangle 4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4023360"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descr="A close up of a toy&#10;&#10;Description automatically generated">
            <a:extLst>
              <a:ext uri="{FF2B5EF4-FFF2-40B4-BE49-F238E27FC236}">
                <a16:creationId xmlns:a16="http://schemas.microsoft.com/office/drawing/2014/main" id="{A5BAEF58-208F-48F0-A5A2-827E35E55903}"/>
              </a:ext>
            </a:extLst>
          </p:cNvPr>
          <p:cNvPicPr>
            <a:picLocks noChangeAspect="1"/>
          </p:cNvPicPr>
          <p:nvPr/>
        </p:nvPicPr>
        <p:blipFill rotWithShape="1">
          <a:blip r:embed="rId3">
            <a:extLst>
              <a:ext uri="{28A0092B-C50C-407E-A947-70E740481C1C}">
                <a14:useLocalDpi xmlns:a14="http://schemas.microsoft.com/office/drawing/2010/main" val="0"/>
              </a:ext>
            </a:extLst>
          </a:blip>
          <a:srcRect l="12986" r="6391" b="2"/>
          <a:stretch/>
        </p:blipFill>
        <p:spPr>
          <a:xfrm>
            <a:off x="4868487" y="10"/>
            <a:ext cx="7323513" cy="6857990"/>
          </a:xfrm>
          <a:prstGeom prst="rect">
            <a:avLst/>
          </a:prstGeom>
        </p:spPr>
      </p:pic>
    </p:spTree>
    <p:extLst>
      <p:ext uri="{BB962C8B-B14F-4D97-AF65-F5344CB8AC3E}">
        <p14:creationId xmlns:p14="http://schemas.microsoft.com/office/powerpoint/2010/main" val="39427480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E0DD7D1-0A3E-46BC-B453-6A9C4C3371DC}"/>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Roboto"/>
              <a:ea typeface="+mn-ea"/>
              <a:cs typeface="+mn-cs"/>
            </a:endParaRPr>
          </a:p>
        </p:txBody>
      </p:sp>
      <p:pic>
        <p:nvPicPr>
          <p:cNvPr id="7" name="Picture 6">
            <a:extLst>
              <a:ext uri="{FF2B5EF4-FFF2-40B4-BE49-F238E27FC236}">
                <a16:creationId xmlns:a16="http://schemas.microsoft.com/office/drawing/2014/main" id="{1FDAC6A4-EC7A-4A32-813B-EFEDEA823792}"/>
              </a:ext>
            </a:extLst>
          </p:cNvPr>
          <p:cNvPicPr>
            <a:picLocks noChangeAspect="1"/>
          </p:cNvPicPr>
          <p:nvPr/>
        </p:nvPicPr>
        <p:blipFill>
          <a:blip r:embed="rId2"/>
          <a:stretch>
            <a:fillRect/>
          </a:stretch>
        </p:blipFill>
        <p:spPr>
          <a:xfrm>
            <a:off x="0" y="-290"/>
            <a:ext cx="12191488" cy="6858290"/>
          </a:xfrm>
          <a:prstGeom prst="rect">
            <a:avLst/>
          </a:prstGeom>
        </p:spPr>
      </p:pic>
      <p:pic>
        <p:nvPicPr>
          <p:cNvPr id="5" name="Picture 4" descr="A picture containing text, sign, outdoor&#10;&#10;Description automatically generated">
            <a:extLst>
              <a:ext uri="{FF2B5EF4-FFF2-40B4-BE49-F238E27FC236}">
                <a16:creationId xmlns:a16="http://schemas.microsoft.com/office/drawing/2014/main" id="{13B5D0D6-2C8F-4DCB-976D-54259672E8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86899" y="6275859"/>
            <a:ext cx="2033587" cy="413072"/>
          </a:xfrm>
          <a:prstGeom prst="rect">
            <a:avLst/>
          </a:prstGeom>
        </p:spPr>
      </p:pic>
    </p:spTree>
    <p:extLst>
      <p:ext uri="{BB962C8B-B14F-4D97-AF65-F5344CB8AC3E}">
        <p14:creationId xmlns:p14="http://schemas.microsoft.com/office/powerpoint/2010/main" val="9277625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66BF7-6882-4481-85AF-98413466011A}"/>
              </a:ext>
            </a:extLst>
          </p:cNvPr>
          <p:cNvSpPr>
            <a:spLocks noGrp="1"/>
          </p:cNvSpPr>
          <p:nvPr>
            <p:ph type="title"/>
          </p:nvPr>
        </p:nvSpPr>
        <p:spPr>
          <a:xfrm>
            <a:off x="290189" y="207683"/>
            <a:ext cx="11070879" cy="1354217"/>
          </a:xfrm>
        </p:spPr>
        <p:txBody>
          <a:bodyPr/>
          <a:lstStyle/>
          <a:p>
            <a:pPr rtl="0"/>
            <a:r>
              <a:rPr lang="en-US" sz="4400" dirty="0"/>
              <a:t>Client Cancellations Per Week of Service Delivery</a:t>
            </a:r>
          </a:p>
        </p:txBody>
      </p:sp>
      <p:sp>
        <p:nvSpPr>
          <p:cNvPr id="3" name="Slide Number Placeholder 2">
            <a:extLst>
              <a:ext uri="{FF2B5EF4-FFF2-40B4-BE49-F238E27FC236}">
                <a16:creationId xmlns:a16="http://schemas.microsoft.com/office/drawing/2014/main" id="{AC33E6BC-5EE4-4C44-B72D-E0062FD21673}"/>
              </a:ext>
            </a:extLst>
          </p:cNvPr>
          <p:cNvSpPr>
            <a:spLocks noGrp="1"/>
          </p:cNvSpPr>
          <p:nvPr>
            <p:ph type="sldNum" sz="quarter" idx="7"/>
          </p:nvPr>
        </p:nvSpPr>
        <p:spPr>
          <a:xfrm>
            <a:off x="5529400" y="3867589"/>
            <a:ext cx="1700445" cy="168059"/>
          </a:xfrm>
        </p:spPr>
        <p:txBody>
          <a:bodyPr/>
          <a:lstStyle/>
          <a:p>
            <a:pPr marL="0" marR="0" lvl="0" indent="0" algn="r" defTabSz="554492"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092" b="0" i="0" u="none" strike="noStrike" kern="1200" cap="none" spc="0" normalizeH="0" baseline="0" noProof="0">
                <a:ln>
                  <a:noFill/>
                </a:ln>
                <a:solidFill>
                  <a:srgbClr val="0C2669"/>
                </a:solidFill>
                <a:effectLst/>
                <a:uLnTx/>
                <a:uFillTx/>
                <a:latin typeface="Roboto"/>
                <a:ea typeface="+mn-ea"/>
                <a:cs typeface="+mn-cs"/>
              </a:rPr>
              <a:pPr marL="0" marR="0" lvl="0" indent="0" algn="r" defTabSz="554492" rtl="0" eaLnBrk="1" fontAlgn="auto" latinLnBrk="0" hangingPunct="1">
                <a:lnSpc>
                  <a:spcPct val="100000"/>
                </a:lnSpc>
                <a:spcBef>
                  <a:spcPts val="0"/>
                </a:spcBef>
                <a:spcAft>
                  <a:spcPts val="0"/>
                </a:spcAft>
                <a:buClrTx/>
                <a:buSzTx/>
                <a:buFontTx/>
                <a:buNone/>
                <a:tabLst/>
                <a:defRPr/>
              </a:pPr>
              <a:t>21</a:t>
            </a:fld>
            <a:endParaRPr kumimoji="0" lang="en-US" sz="1092" b="0" i="0" u="none" strike="noStrike" kern="1200" cap="none" spc="0" normalizeH="0" baseline="0" noProof="0" dirty="0">
              <a:ln>
                <a:noFill/>
              </a:ln>
              <a:solidFill>
                <a:srgbClr val="0C2669"/>
              </a:solidFill>
              <a:effectLst/>
              <a:uLnTx/>
              <a:uFillTx/>
              <a:latin typeface="Roboto"/>
              <a:ea typeface="+mn-ea"/>
              <a:cs typeface="+mn-cs"/>
            </a:endParaRPr>
          </a:p>
        </p:txBody>
      </p:sp>
      <p:graphicFrame>
        <p:nvGraphicFramePr>
          <p:cNvPr id="10" name="Content Placeholder 9">
            <a:extLst>
              <a:ext uri="{FF2B5EF4-FFF2-40B4-BE49-F238E27FC236}">
                <a16:creationId xmlns:a16="http://schemas.microsoft.com/office/drawing/2014/main" id="{97188097-F2EA-45C3-94F6-5216B695B20A}"/>
              </a:ext>
            </a:extLst>
          </p:cNvPr>
          <p:cNvGraphicFramePr>
            <a:graphicFrameLocks noGrp="1"/>
          </p:cNvGraphicFramePr>
          <p:nvPr>
            <p:ph sz="quarter" idx="10"/>
            <p:extLst>
              <p:ext uri="{D42A27DB-BD31-4B8C-83A1-F6EECF244321}">
                <p14:modId xmlns:p14="http://schemas.microsoft.com/office/powerpoint/2010/main" val="218419231"/>
              </p:ext>
            </p:extLst>
          </p:nvPr>
        </p:nvGraphicFramePr>
        <p:xfrm>
          <a:off x="285857" y="1724217"/>
          <a:ext cx="11620286" cy="4846038"/>
        </p:xfrm>
        <a:graphic>
          <a:graphicData uri="http://schemas.openxmlformats.org/drawingml/2006/chart">
            <c:chart xmlns:c="http://schemas.openxmlformats.org/drawingml/2006/chart" xmlns:r="http://schemas.openxmlformats.org/officeDocument/2006/relationships" r:id="rId2"/>
          </a:graphicData>
        </a:graphic>
      </p:graphicFrame>
      <p:pic>
        <p:nvPicPr>
          <p:cNvPr id="6" name="Picture 5" descr="A picture containing text, sign, outdoor&#10;&#10;Description automatically generated">
            <a:extLst>
              <a:ext uri="{FF2B5EF4-FFF2-40B4-BE49-F238E27FC236}">
                <a16:creationId xmlns:a16="http://schemas.microsoft.com/office/drawing/2014/main" id="{7F7757C8-97B9-4A18-A9D9-6DA3D87B83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41981" y="6157183"/>
            <a:ext cx="2033587" cy="413072"/>
          </a:xfrm>
          <a:prstGeom prst="rect">
            <a:avLst/>
          </a:prstGeom>
        </p:spPr>
      </p:pic>
    </p:spTree>
    <p:extLst>
      <p:ext uri="{BB962C8B-B14F-4D97-AF65-F5344CB8AC3E}">
        <p14:creationId xmlns:p14="http://schemas.microsoft.com/office/powerpoint/2010/main" val="1834528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1E9C5-99A3-4947-8047-C62F7B48CD40}"/>
              </a:ext>
            </a:extLst>
          </p:cNvPr>
          <p:cNvSpPr>
            <a:spLocks noGrp="1"/>
          </p:cNvSpPr>
          <p:nvPr>
            <p:ph type="title"/>
          </p:nvPr>
        </p:nvSpPr>
        <p:spPr/>
        <p:txBody>
          <a:bodyPr/>
          <a:lstStyle/>
          <a:p>
            <a:r>
              <a:rPr lang="en-US" dirty="0"/>
              <a:t>Beyond the Numbers</a:t>
            </a:r>
          </a:p>
        </p:txBody>
      </p:sp>
      <p:sp>
        <p:nvSpPr>
          <p:cNvPr id="5" name="Slide Number Placeholder 4">
            <a:extLst>
              <a:ext uri="{FF2B5EF4-FFF2-40B4-BE49-F238E27FC236}">
                <a16:creationId xmlns:a16="http://schemas.microsoft.com/office/drawing/2014/main" id="{FBFD8484-F980-450B-8478-941B479B1DDA}"/>
              </a:ext>
            </a:extLst>
          </p:cNvPr>
          <p:cNvSpPr>
            <a:spLocks noGrp="1"/>
          </p:cNvSpPr>
          <p:nvPr>
            <p:ph type="sldNum" sz="quarter" idx="7"/>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800" b="0" i="0" u="none" strike="noStrike" kern="1200" cap="none" spc="0" normalizeH="0" baseline="0" noProof="0" smtClean="0">
                <a:ln>
                  <a:noFill/>
                </a:ln>
                <a:solidFill>
                  <a:srgbClr val="0C2669"/>
                </a:solidFill>
                <a:effectLst/>
                <a:uLnTx/>
                <a:uFillTx/>
                <a:latin typeface="Robot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800" b="0" i="0" u="none" strike="noStrike" kern="1200" cap="none" spc="0" normalizeH="0" baseline="0" noProof="0">
              <a:ln>
                <a:noFill/>
              </a:ln>
              <a:solidFill>
                <a:srgbClr val="0C2669"/>
              </a:solidFill>
              <a:effectLst/>
              <a:uLnTx/>
              <a:uFillTx/>
              <a:latin typeface="Roboto"/>
              <a:ea typeface="+mn-ea"/>
              <a:cs typeface="+mn-cs"/>
            </a:endParaRPr>
          </a:p>
        </p:txBody>
      </p:sp>
      <p:sp>
        <p:nvSpPr>
          <p:cNvPr id="6" name="Content Placeholder 5">
            <a:extLst>
              <a:ext uri="{FF2B5EF4-FFF2-40B4-BE49-F238E27FC236}">
                <a16:creationId xmlns:a16="http://schemas.microsoft.com/office/drawing/2014/main" id="{7C3367F5-4F9E-4A87-9F4D-9CBD98534EAF}"/>
              </a:ext>
            </a:extLst>
          </p:cNvPr>
          <p:cNvSpPr>
            <a:spLocks noGrp="1"/>
          </p:cNvSpPr>
          <p:nvPr>
            <p:ph sz="quarter" idx="10"/>
          </p:nvPr>
        </p:nvSpPr>
        <p:spPr/>
        <p:txBody>
          <a:bodyPr/>
          <a:lstStyle/>
          <a:p>
            <a:r>
              <a:rPr lang="en-US" dirty="0"/>
              <a:t>Benjamin Rose is paying close attention to additional conditions as it informs the organization’s future programming decisions.</a:t>
            </a:r>
          </a:p>
          <a:p>
            <a:pPr marL="514350" indent="-514350">
              <a:buAutoNum type="romanUcPeriod"/>
            </a:pPr>
            <a:endParaRPr lang="en-US" dirty="0"/>
          </a:p>
          <a:p>
            <a:pPr marL="514350" indent="-514350">
              <a:buAutoNum type="romanUcPeriod"/>
            </a:pPr>
            <a:r>
              <a:rPr lang="en-US" b="1" dirty="0"/>
              <a:t>Community</a:t>
            </a:r>
            <a:r>
              <a:rPr lang="en-US" dirty="0"/>
              <a:t> – Aging in Place </a:t>
            </a:r>
          </a:p>
          <a:p>
            <a:pPr marL="514350" indent="-514350">
              <a:buAutoNum type="romanUcPeriod"/>
            </a:pPr>
            <a:r>
              <a:rPr lang="en-US" b="1" dirty="0"/>
              <a:t>Living Status </a:t>
            </a:r>
            <a:r>
              <a:rPr lang="en-US" dirty="0"/>
              <a:t>– Beyond the universal definition</a:t>
            </a:r>
          </a:p>
          <a:p>
            <a:pPr marL="514350" indent="-514350">
              <a:buAutoNum type="romanUcPeriod"/>
            </a:pPr>
            <a:r>
              <a:rPr lang="en-US" b="1" dirty="0"/>
              <a:t>Behavior Change </a:t>
            </a:r>
            <a:r>
              <a:rPr lang="en-US" dirty="0"/>
              <a:t>– Food is grounded in one’s lived experience</a:t>
            </a:r>
          </a:p>
          <a:p>
            <a:endParaRPr lang="en-US" dirty="0"/>
          </a:p>
        </p:txBody>
      </p:sp>
      <p:pic>
        <p:nvPicPr>
          <p:cNvPr id="7" name="Picture 6" descr="A picture containing text, sign, outdoor&#10;&#10;Description automatically generated">
            <a:extLst>
              <a:ext uri="{FF2B5EF4-FFF2-40B4-BE49-F238E27FC236}">
                <a16:creationId xmlns:a16="http://schemas.microsoft.com/office/drawing/2014/main" id="{E62A5E0E-75C6-4F44-BCA5-AAE217E0C8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3700" y="6084808"/>
            <a:ext cx="2033587" cy="413072"/>
          </a:xfrm>
          <a:prstGeom prst="rect">
            <a:avLst/>
          </a:prstGeom>
        </p:spPr>
      </p:pic>
    </p:spTree>
    <p:extLst>
      <p:ext uri="{BB962C8B-B14F-4D97-AF65-F5344CB8AC3E}">
        <p14:creationId xmlns:p14="http://schemas.microsoft.com/office/powerpoint/2010/main" val="30671684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79B1AF8-A94D-4E21-A2A0-7F161E1E81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5E10CB9E-4C45-46DB-835A-2C29CE29A6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a:extLst>
              <a:ext uri="{FF2B5EF4-FFF2-40B4-BE49-F238E27FC236}">
                <a16:creationId xmlns:a16="http://schemas.microsoft.com/office/drawing/2014/main" id="{2C1AF0B9-E97D-4D5D-BA2D-1C0BDE3A5EA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A62E6B9D-7061-462E-8947-2825B75789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1"/>
          </a:solidFill>
          <a:ln w="12700" cmpd="sng">
            <a:noFill/>
          </a:ln>
        </p:spPr>
        <p:style>
          <a:lnRef idx="2">
            <a:schemeClr val="accent1">
              <a:shade val="50000"/>
            </a:schemeClr>
          </a:lnRef>
          <a:fillRef idx="1">
            <a:schemeClr val="accent1"/>
          </a:fillRef>
          <a:effectRef idx="0">
            <a:schemeClr val="accent1"/>
          </a:effectRef>
          <a:fontRef idx="minor">
            <a:schemeClr val="lt1"/>
          </a:fontRef>
        </p:style>
      </p:sp>
      <p:sp useBgFill="1">
        <p:nvSpPr>
          <p:cNvPr id="18" name="Rectangle 17">
            <a:extLst>
              <a:ext uri="{FF2B5EF4-FFF2-40B4-BE49-F238E27FC236}">
                <a16:creationId xmlns:a16="http://schemas.microsoft.com/office/drawing/2014/main" id="{EBCBE66D-4E28-4F31-90A0-960C40C59C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1140" y="243840"/>
            <a:ext cx="11724640" cy="6377939"/>
          </a:xfrm>
          <a:prstGeom prst="rect">
            <a:avLst/>
          </a:prstGeom>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sp>
      <p:sp>
        <p:nvSpPr>
          <p:cNvPr id="5" name="Title 4">
            <a:extLst>
              <a:ext uri="{FF2B5EF4-FFF2-40B4-BE49-F238E27FC236}">
                <a16:creationId xmlns:a16="http://schemas.microsoft.com/office/drawing/2014/main" id="{07645110-7D64-41AB-92C1-3F28682870E3}"/>
              </a:ext>
            </a:extLst>
          </p:cNvPr>
          <p:cNvSpPr>
            <a:spLocks noGrp="1"/>
          </p:cNvSpPr>
          <p:nvPr>
            <p:ph type="title"/>
          </p:nvPr>
        </p:nvSpPr>
        <p:spPr>
          <a:xfrm>
            <a:off x="1142996" y="532263"/>
            <a:ext cx="9892751" cy="3684895"/>
          </a:xfrm>
          <a:noFill/>
          <a:ln w="12700" cmpd="sng">
            <a:noFill/>
          </a:ln>
        </p:spPr>
        <p:txBody>
          <a:bodyPr vert="horz" lIns="91440" tIns="45720" rIns="91440" bIns="45720" rtlCol="0" anchor="b">
            <a:normAutofit/>
          </a:bodyPr>
          <a:lstStyle/>
          <a:p>
            <a:pPr>
              <a:lnSpc>
                <a:spcPct val="85000"/>
              </a:lnSpc>
            </a:pPr>
            <a:r>
              <a:rPr lang="en-US" b="1" cap="all">
                <a:solidFill>
                  <a:schemeClr val="tx1"/>
                </a:solidFill>
              </a:rPr>
              <a:t>Q&amp;A</a:t>
            </a:r>
          </a:p>
        </p:txBody>
      </p:sp>
    </p:spTree>
    <p:extLst>
      <p:ext uri="{BB962C8B-B14F-4D97-AF65-F5344CB8AC3E}">
        <p14:creationId xmlns:p14="http://schemas.microsoft.com/office/powerpoint/2010/main" val="7317716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B4C8C9A-6993-4ED3-847E-1E7F0570C301}"/>
              </a:ext>
            </a:extLst>
          </p:cNvPr>
          <p:cNvPicPr>
            <a:picLocks noChangeAspect="1"/>
          </p:cNvPicPr>
          <p:nvPr/>
        </p:nvPicPr>
        <p:blipFill>
          <a:blip r:embed="rId3"/>
          <a:stretch>
            <a:fillRect/>
          </a:stretch>
        </p:blipFill>
        <p:spPr>
          <a:xfrm>
            <a:off x="1125585" y="-1"/>
            <a:ext cx="9940829" cy="6843963"/>
          </a:xfrm>
          <a:prstGeom prst="rect">
            <a:avLst/>
          </a:prstGeom>
        </p:spPr>
      </p:pic>
      <p:sp>
        <p:nvSpPr>
          <p:cNvPr id="4" name="Oval 3">
            <a:extLst>
              <a:ext uri="{FF2B5EF4-FFF2-40B4-BE49-F238E27FC236}">
                <a16:creationId xmlns:a16="http://schemas.microsoft.com/office/drawing/2014/main" id="{FC8BE8E4-3AAB-406D-A585-A16C1A85700C}"/>
              </a:ext>
            </a:extLst>
          </p:cNvPr>
          <p:cNvSpPr/>
          <p:nvPr/>
        </p:nvSpPr>
        <p:spPr>
          <a:xfrm>
            <a:off x="6833937" y="4596276"/>
            <a:ext cx="189950" cy="166526"/>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B6F60898-7B2E-4683-AEE8-E403198967B3}"/>
              </a:ext>
            </a:extLst>
          </p:cNvPr>
          <p:cNvPicPr>
            <a:picLocks noChangeAspect="1"/>
          </p:cNvPicPr>
          <p:nvPr/>
        </p:nvPicPr>
        <p:blipFill>
          <a:blip r:embed="rId4"/>
          <a:stretch>
            <a:fillRect/>
          </a:stretch>
        </p:blipFill>
        <p:spPr>
          <a:xfrm>
            <a:off x="8876171" y="2207715"/>
            <a:ext cx="201185" cy="176799"/>
          </a:xfrm>
          <a:prstGeom prst="rect">
            <a:avLst/>
          </a:prstGeom>
        </p:spPr>
      </p:pic>
      <p:pic>
        <p:nvPicPr>
          <p:cNvPr id="6" name="Picture 5">
            <a:extLst>
              <a:ext uri="{FF2B5EF4-FFF2-40B4-BE49-F238E27FC236}">
                <a16:creationId xmlns:a16="http://schemas.microsoft.com/office/drawing/2014/main" id="{70C7E2E0-584E-405C-A436-A61E98FB1D9E}"/>
              </a:ext>
            </a:extLst>
          </p:cNvPr>
          <p:cNvPicPr>
            <a:picLocks noChangeAspect="1"/>
          </p:cNvPicPr>
          <p:nvPr/>
        </p:nvPicPr>
        <p:blipFill>
          <a:blip r:embed="rId4"/>
          <a:stretch>
            <a:fillRect/>
          </a:stretch>
        </p:blipFill>
        <p:spPr>
          <a:xfrm>
            <a:off x="9944320" y="1722193"/>
            <a:ext cx="201185" cy="176799"/>
          </a:xfrm>
          <a:prstGeom prst="rect">
            <a:avLst/>
          </a:prstGeom>
        </p:spPr>
      </p:pic>
      <p:sp>
        <p:nvSpPr>
          <p:cNvPr id="8" name="Oval 7">
            <a:extLst>
              <a:ext uri="{FF2B5EF4-FFF2-40B4-BE49-F238E27FC236}">
                <a16:creationId xmlns:a16="http://schemas.microsoft.com/office/drawing/2014/main" id="{ABD21879-C29A-43AE-B033-BE6A41651729}"/>
              </a:ext>
            </a:extLst>
          </p:cNvPr>
          <p:cNvSpPr/>
          <p:nvPr/>
        </p:nvSpPr>
        <p:spPr>
          <a:xfrm>
            <a:off x="3943350" y="994775"/>
            <a:ext cx="201185" cy="17679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9AFF077D-EC58-41A4-BBE4-8EE65A151EB9}"/>
              </a:ext>
            </a:extLst>
          </p:cNvPr>
          <p:cNvPicPr>
            <a:picLocks noChangeAspect="1"/>
          </p:cNvPicPr>
          <p:nvPr/>
        </p:nvPicPr>
        <p:blipFill>
          <a:blip r:embed="rId5"/>
          <a:stretch>
            <a:fillRect/>
          </a:stretch>
        </p:blipFill>
        <p:spPr>
          <a:xfrm>
            <a:off x="5065386" y="3029704"/>
            <a:ext cx="213378" cy="188992"/>
          </a:xfrm>
          <a:prstGeom prst="rect">
            <a:avLst/>
          </a:prstGeom>
        </p:spPr>
      </p:pic>
      <p:pic>
        <p:nvPicPr>
          <p:cNvPr id="10" name="Picture 9">
            <a:extLst>
              <a:ext uri="{FF2B5EF4-FFF2-40B4-BE49-F238E27FC236}">
                <a16:creationId xmlns:a16="http://schemas.microsoft.com/office/drawing/2014/main" id="{37CDAF6A-C6AE-492C-9879-96B89C447E1D}"/>
              </a:ext>
            </a:extLst>
          </p:cNvPr>
          <p:cNvPicPr>
            <a:picLocks noChangeAspect="1"/>
          </p:cNvPicPr>
          <p:nvPr/>
        </p:nvPicPr>
        <p:blipFill>
          <a:blip r:embed="rId5"/>
          <a:stretch>
            <a:fillRect/>
          </a:stretch>
        </p:blipFill>
        <p:spPr>
          <a:xfrm>
            <a:off x="7141836" y="3029704"/>
            <a:ext cx="213378" cy="188992"/>
          </a:xfrm>
          <a:prstGeom prst="rect">
            <a:avLst/>
          </a:prstGeom>
        </p:spPr>
      </p:pic>
      <p:pic>
        <p:nvPicPr>
          <p:cNvPr id="11" name="Picture 10">
            <a:extLst>
              <a:ext uri="{FF2B5EF4-FFF2-40B4-BE49-F238E27FC236}">
                <a16:creationId xmlns:a16="http://schemas.microsoft.com/office/drawing/2014/main" id="{E4B003A7-A5C6-4625-BDA7-CAFCAFFC470F}"/>
              </a:ext>
            </a:extLst>
          </p:cNvPr>
          <p:cNvPicPr>
            <a:picLocks noChangeAspect="1"/>
          </p:cNvPicPr>
          <p:nvPr/>
        </p:nvPicPr>
        <p:blipFill>
          <a:blip r:embed="rId5"/>
          <a:stretch>
            <a:fillRect/>
          </a:stretch>
        </p:blipFill>
        <p:spPr>
          <a:xfrm>
            <a:off x="9831534" y="2601079"/>
            <a:ext cx="213378" cy="188992"/>
          </a:xfrm>
          <a:prstGeom prst="rect">
            <a:avLst/>
          </a:prstGeom>
        </p:spPr>
      </p:pic>
      <p:pic>
        <p:nvPicPr>
          <p:cNvPr id="12" name="Picture 11">
            <a:extLst>
              <a:ext uri="{FF2B5EF4-FFF2-40B4-BE49-F238E27FC236}">
                <a16:creationId xmlns:a16="http://schemas.microsoft.com/office/drawing/2014/main" id="{2A6C6E8C-D8EB-45DF-955A-02723DE95858}"/>
              </a:ext>
            </a:extLst>
          </p:cNvPr>
          <p:cNvPicPr>
            <a:picLocks noChangeAspect="1"/>
          </p:cNvPicPr>
          <p:nvPr/>
        </p:nvPicPr>
        <p:blipFill>
          <a:blip r:embed="rId5"/>
          <a:stretch>
            <a:fillRect/>
          </a:stretch>
        </p:blipFill>
        <p:spPr>
          <a:xfrm>
            <a:off x="9675306" y="2506583"/>
            <a:ext cx="213378" cy="188992"/>
          </a:xfrm>
          <a:prstGeom prst="rect">
            <a:avLst/>
          </a:prstGeom>
        </p:spPr>
      </p:pic>
      <p:pic>
        <p:nvPicPr>
          <p:cNvPr id="13" name="Picture 12">
            <a:extLst>
              <a:ext uri="{FF2B5EF4-FFF2-40B4-BE49-F238E27FC236}">
                <a16:creationId xmlns:a16="http://schemas.microsoft.com/office/drawing/2014/main" id="{8D8E0829-CDFE-4A19-AFA1-EA87228694E8}"/>
              </a:ext>
            </a:extLst>
          </p:cNvPr>
          <p:cNvPicPr>
            <a:picLocks noChangeAspect="1"/>
          </p:cNvPicPr>
          <p:nvPr/>
        </p:nvPicPr>
        <p:blipFill>
          <a:blip r:embed="rId5"/>
          <a:stretch>
            <a:fillRect/>
          </a:stretch>
        </p:blipFill>
        <p:spPr>
          <a:xfrm>
            <a:off x="10218411" y="1841673"/>
            <a:ext cx="213378" cy="188992"/>
          </a:xfrm>
          <a:prstGeom prst="rect">
            <a:avLst/>
          </a:prstGeom>
        </p:spPr>
      </p:pic>
      <p:sp>
        <p:nvSpPr>
          <p:cNvPr id="14" name="Oval 13">
            <a:extLst>
              <a:ext uri="{FF2B5EF4-FFF2-40B4-BE49-F238E27FC236}">
                <a16:creationId xmlns:a16="http://schemas.microsoft.com/office/drawing/2014/main" id="{0B067FEF-6923-45CC-BC80-3985939D29F9}"/>
              </a:ext>
            </a:extLst>
          </p:cNvPr>
          <p:cNvSpPr/>
          <p:nvPr/>
        </p:nvSpPr>
        <p:spPr>
          <a:xfrm>
            <a:off x="7341883" y="3231481"/>
            <a:ext cx="198111" cy="190500"/>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6" name="Picture 15">
            <a:extLst>
              <a:ext uri="{FF2B5EF4-FFF2-40B4-BE49-F238E27FC236}">
                <a16:creationId xmlns:a16="http://schemas.microsoft.com/office/drawing/2014/main" id="{492250EF-EBAB-4D54-BF75-A02B37B1F7B2}"/>
              </a:ext>
            </a:extLst>
          </p:cNvPr>
          <p:cNvPicPr>
            <a:picLocks noChangeAspect="1"/>
          </p:cNvPicPr>
          <p:nvPr/>
        </p:nvPicPr>
        <p:blipFill>
          <a:blip r:embed="rId6"/>
          <a:stretch>
            <a:fillRect/>
          </a:stretch>
        </p:blipFill>
        <p:spPr>
          <a:xfrm>
            <a:off x="9781995" y="2783974"/>
            <a:ext cx="213378" cy="201185"/>
          </a:xfrm>
          <a:prstGeom prst="rect">
            <a:avLst/>
          </a:prstGeom>
        </p:spPr>
      </p:pic>
      <p:sp>
        <p:nvSpPr>
          <p:cNvPr id="17" name="TextBox 16">
            <a:extLst>
              <a:ext uri="{FF2B5EF4-FFF2-40B4-BE49-F238E27FC236}">
                <a16:creationId xmlns:a16="http://schemas.microsoft.com/office/drawing/2014/main" id="{59526A67-5918-447A-91B8-82D45503C353}"/>
              </a:ext>
            </a:extLst>
          </p:cNvPr>
          <p:cNvSpPr txBox="1"/>
          <p:nvPr/>
        </p:nvSpPr>
        <p:spPr>
          <a:xfrm>
            <a:off x="3192035" y="126554"/>
            <a:ext cx="6176884"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Communities Participating in CAPGI 2021</a:t>
            </a:r>
          </a:p>
        </p:txBody>
      </p:sp>
      <p:pic>
        <p:nvPicPr>
          <p:cNvPr id="18" name="Picture 17">
            <a:extLst>
              <a:ext uri="{FF2B5EF4-FFF2-40B4-BE49-F238E27FC236}">
                <a16:creationId xmlns:a16="http://schemas.microsoft.com/office/drawing/2014/main" id="{8EBCE869-0A1F-46FF-85F9-2C3A026941B6}"/>
              </a:ext>
            </a:extLst>
          </p:cNvPr>
          <p:cNvPicPr>
            <a:picLocks noChangeAspect="1"/>
          </p:cNvPicPr>
          <p:nvPr/>
        </p:nvPicPr>
        <p:blipFill>
          <a:blip r:embed="rId4"/>
          <a:stretch>
            <a:fillRect/>
          </a:stretch>
        </p:blipFill>
        <p:spPr>
          <a:xfrm>
            <a:off x="2680621" y="4507876"/>
            <a:ext cx="201185" cy="176799"/>
          </a:xfrm>
          <a:prstGeom prst="rect">
            <a:avLst/>
          </a:prstGeom>
        </p:spPr>
      </p:pic>
      <p:sp>
        <p:nvSpPr>
          <p:cNvPr id="19" name="TextBox 18">
            <a:extLst>
              <a:ext uri="{FF2B5EF4-FFF2-40B4-BE49-F238E27FC236}">
                <a16:creationId xmlns:a16="http://schemas.microsoft.com/office/drawing/2014/main" id="{48EE617F-8F89-4550-B054-E1ECEEE466E7}"/>
              </a:ext>
            </a:extLst>
          </p:cNvPr>
          <p:cNvSpPr txBox="1"/>
          <p:nvPr/>
        </p:nvSpPr>
        <p:spPr>
          <a:xfrm>
            <a:off x="2881806" y="4411609"/>
            <a:ext cx="149701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Implementing</a:t>
            </a:r>
          </a:p>
        </p:txBody>
      </p:sp>
      <p:pic>
        <p:nvPicPr>
          <p:cNvPr id="20" name="Picture 19">
            <a:extLst>
              <a:ext uri="{FF2B5EF4-FFF2-40B4-BE49-F238E27FC236}">
                <a16:creationId xmlns:a16="http://schemas.microsoft.com/office/drawing/2014/main" id="{A8F89FC8-A80C-4112-8AE7-7A4BF8F9465D}"/>
              </a:ext>
            </a:extLst>
          </p:cNvPr>
          <p:cNvPicPr>
            <a:picLocks noChangeAspect="1"/>
          </p:cNvPicPr>
          <p:nvPr/>
        </p:nvPicPr>
        <p:blipFill>
          <a:blip r:embed="rId5"/>
          <a:stretch>
            <a:fillRect/>
          </a:stretch>
        </p:blipFill>
        <p:spPr>
          <a:xfrm>
            <a:off x="2668428" y="4877208"/>
            <a:ext cx="213378" cy="188992"/>
          </a:xfrm>
          <a:prstGeom prst="rect">
            <a:avLst/>
          </a:prstGeom>
        </p:spPr>
      </p:pic>
      <p:sp>
        <p:nvSpPr>
          <p:cNvPr id="21" name="TextBox 20">
            <a:extLst>
              <a:ext uri="{FF2B5EF4-FFF2-40B4-BE49-F238E27FC236}">
                <a16:creationId xmlns:a16="http://schemas.microsoft.com/office/drawing/2014/main" id="{E68BFCCB-1BA6-4FA5-942D-F408A5A05B9A}"/>
              </a:ext>
            </a:extLst>
          </p:cNvPr>
          <p:cNvSpPr txBox="1"/>
          <p:nvPr/>
        </p:nvSpPr>
        <p:spPr>
          <a:xfrm>
            <a:off x="2895199" y="4787038"/>
            <a:ext cx="230101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Working to Implement</a:t>
            </a:r>
          </a:p>
        </p:txBody>
      </p:sp>
      <p:pic>
        <p:nvPicPr>
          <p:cNvPr id="22" name="Picture 21">
            <a:extLst>
              <a:ext uri="{FF2B5EF4-FFF2-40B4-BE49-F238E27FC236}">
                <a16:creationId xmlns:a16="http://schemas.microsoft.com/office/drawing/2014/main" id="{18EED2B5-C743-487C-9FE8-3E8E1D653BD6}"/>
              </a:ext>
            </a:extLst>
          </p:cNvPr>
          <p:cNvPicPr>
            <a:picLocks noChangeAspect="1"/>
          </p:cNvPicPr>
          <p:nvPr/>
        </p:nvPicPr>
        <p:blipFill>
          <a:blip r:embed="rId6"/>
          <a:stretch>
            <a:fillRect/>
          </a:stretch>
        </p:blipFill>
        <p:spPr>
          <a:xfrm>
            <a:off x="2685134" y="5284638"/>
            <a:ext cx="213378" cy="201185"/>
          </a:xfrm>
          <a:prstGeom prst="rect">
            <a:avLst/>
          </a:prstGeom>
        </p:spPr>
      </p:pic>
      <p:sp>
        <p:nvSpPr>
          <p:cNvPr id="23" name="TextBox 22">
            <a:extLst>
              <a:ext uri="{FF2B5EF4-FFF2-40B4-BE49-F238E27FC236}">
                <a16:creationId xmlns:a16="http://schemas.microsoft.com/office/drawing/2014/main" id="{B6901D15-B69D-4EF1-897E-12B1B5373E69}"/>
              </a:ext>
            </a:extLst>
          </p:cNvPr>
          <p:cNvSpPr txBox="1"/>
          <p:nvPr/>
        </p:nvSpPr>
        <p:spPr>
          <a:xfrm>
            <a:off x="2895199" y="5174470"/>
            <a:ext cx="369466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Maybe through ACL and CDC projects</a:t>
            </a:r>
          </a:p>
        </p:txBody>
      </p:sp>
    </p:spTree>
    <p:extLst>
      <p:ext uri="{BB962C8B-B14F-4D97-AF65-F5344CB8AC3E}">
        <p14:creationId xmlns:p14="http://schemas.microsoft.com/office/powerpoint/2010/main" val="27566756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33CCC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513D5-9CB7-44D5-989B-F6560DBE2707}"/>
              </a:ext>
            </a:extLst>
          </p:cNvPr>
          <p:cNvSpPr>
            <a:spLocks noGrp="1"/>
          </p:cNvSpPr>
          <p:nvPr>
            <p:ph type="title"/>
          </p:nvPr>
        </p:nvSpPr>
        <p:spPr>
          <a:xfrm>
            <a:off x="1160227" y="269047"/>
            <a:ext cx="9875520" cy="1356360"/>
          </a:xfrm>
        </p:spPr>
        <p:txBody>
          <a:bodyPr>
            <a:normAutofit/>
          </a:bodyPr>
          <a:lstStyle/>
          <a:p>
            <a:r>
              <a:rPr lang="en-US" dirty="0">
                <a:solidFill>
                  <a:schemeClr val="tx1"/>
                </a:solidFill>
              </a:rPr>
              <a:t>Next Steps</a:t>
            </a:r>
          </a:p>
        </p:txBody>
      </p:sp>
      <p:sp>
        <p:nvSpPr>
          <p:cNvPr id="3" name="Content Placeholder 2">
            <a:extLst>
              <a:ext uri="{FF2B5EF4-FFF2-40B4-BE49-F238E27FC236}">
                <a16:creationId xmlns:a16="http://schemas.microsoft.com/office/drawing/2014/main" id="{A0FC6EF0-5EAF-4E59-A8AA-810DC2E9DDF0}"/>
              </a:ext>
            </a:extLst>
          </p:cNvPr>
          <p:cNvSpPr>
            <a:spLocks noGrp="1"/>
          </p:cNvSpPr>
          <p:nvPr>
            <p:ph idx="1"/>
          </p:nvPr>
        </p:nvSpPr>
        <p:spPr>
          <a:xfrm>
            <a:off x="225285" y="1294852"/>
            <a:ext cx="12338320" cy="5563148"/>
          </a:xfrm>
        </p:spPr>
        <p:txBody>
          <a:bodyPr>
            <a:normAutofit/>
          </a:bodyPr>
          <a:lstStyle/>
          <a:p>
            <a:endParaRPr lang="en-US" dirty="0">
              <a:solidFill>
                <a:srgbClr val="2C09DB"/>
              </a:solidFill>
            </a:endParaRPr>
          </a:p>
          <a:p>
            <a:r>
              <a:rPr lang="en-US" dirty="0">
                <a:solidFill>
                  <a:schemeClr val="tx1"/>
                </a:solidFill>
              </a:rPr>
              <a:t>Two webinars later this fall</a:t>
            </a:r>
            <a:br>
              <a:rPr lang="en-US" dirty="0">
                <a:solidFill>
                  <a:schemeClr val="tx1"/>
                </a:solidFill>
              </a:rPr>
            </a:br>
            <a:endParaRPr lang="en-US" dirty="0">
              <a:solidFill>
                <a:schemeClr val="tx1"/>
              </a:solidFill>
            </a:endParaRPr>
          </a:p>
          <a:p>
            <a:pPr lvl="1"/>
            <a:r>
              <a:rPr lang="en-US" dirty="0">
                <a:solidFill>
                  <a:schemeClr val="tx1"/>
                </a:solidFill>
              </a:rPr>
              <a:t>In October we will highlight the roles of Trusted Brokers from all our communities</a:t>
            </a:r>
            <a:br>
              <a:rPr lang="en-US" dirty="0">
                <a:solidFill>
                  <a:schemeClr val="tx1"/>
                </a:solidFill>
              </a:rPr>
            </a:br>
            <a:endParaRPr lang="en-US" dirty="0">
              <a:solidFill>
                <a:schemeClr val="tx1"/>
              </a:solidFill>
            </a:endParaRPr>
          </a:p>
          <a:p>
            <a:pPr lvl="1"/>
            <a:r>
              <a:rPr lang="en-US" dirty="0">
                <a:solidFill>
                  <a:schemeClr val="tx1"/>
                </a:solidFill>
              </a:rPr>
              <a:t>Later this year or early next we’ll showcase the DC Coalition’s pathbreaking work on </a:t>
            </a:r>
            <a:br>
              <a:rPr lang="en-US" dirty="0">
                <a:solidFill>
                  <a:schemeClr val="tx1"/>
                </a:solidFill>
              </a:rPr>
            </a:br>
            <a:r>
              <a:rPr lang="en-US" dirty="0">
                <a:solidFill>
                  <a:schemeClr val="tx1"/>
                </a:solidFill>
              </a:rPr>
              <a:t>SDOH process re-design informed and driven by a racial equity lens</a:t>
            </a:r>
            <a:br>
              <a:rPr lang="en-US" dirty="0">
                <a:solidFill>
                  <a:schemeClr val="tx1"/>
                </a:solidFill>
              </a:rPr>
            </a:br>
            <a:endParaRPr lang="en-US" dirty="0">
              <a:solidFill>
                <a:schemeClr val="tx1"/>
              </a:solidFill>
            </a:endParaRPr>
          </a:p>
          <a:p>
            <a:pPr>
              <a:buFont typeface="Arial" panose="020B0604020202020204" pitchFamily="34" charset="0"/>
              <a:buChar char="•"/>
            </a:pPr>
            <a:r>
              <a:rPr lang="en-US" dirty="0">
                <a:solidFill>
                  <a:schemeClr val="tx1"/>
                </a:solidFill>
              </a:rPr>
              <a:t>New lessons learned, tool kit publications and new implementations        or results will be posted on our website,</a:t>
            </a:r>
          </a:p>
          <a:p>
            <a:pPr lvl="1">
              <a:buFont typeface="Arial" panose="020B0604020202020204" pitchFamily="34" charset="0"/>
              <a:buChar char="•"/>
            </a:pPr>
            <a:endParaRPr lang="en-US" dirty="0">
              <a:solidFill>
                <a:schemeClr val="tx1"/>
              </a:solidFill>
            </a:endParaRPr>
          </a:p>
          <a:p>
            <a:pPr>
              <a:buFont typeface="Arial" panose="020B0604020202020204" pitchFamily="34" charset="0"/>
              <a:buChar char="•"/>
            </a:pPr>
            <a:r>
              <a:rPr lang="en-US" dirty="0">
                <a:solidFill>
                  <a:schemeClr val="tx1"/>
                </a:solidFill>
                <a:hlinkClick r:id="rId3"/>
              </a:rPr>
              <a:t>https://capgi.urban.org</a:t>
            </a:r>
            <a:endParaRPr lang="en-US" dirty="0">
              <a:solidFill>
                <a:schemeClr val="tx1"/>
              </a:solidFill>
            </a:endParaRPr>
          </a:p>
          <a:p>
            <a:pPr>
              <a:buFont typeface="Arial" panose="020B0604020202020204" pitchFamily="34" charset="0"/>
              <a:buChar char="•"/>
            </a:pPr>
            <a:endParaRPr lang="en-US" dirty="0">
              <a:solidFill>
                <a:schemeClr val="tx1"/>
              </a:solidFill>
            </a:endParaRPr>
          </a:p>
          <a:p>
            <a:endParaRPr lang="en-US" dirty="0"/>
          </a:p>
        </p:txBody>
      </p:sp>
    </p:spTree>
    <p:extLst>
      <p:ext uri="{BB962C8B-B14F-4D97-AF65-F5344CB8AC3E}">
        <p14:creationId xmlns:p14="http://schemas.microsoft.com/office/powerpoint/2010/main" val="25698071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33CCC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513D5-9CB7-44D5-989B-F6560DBE2707}"/>
              </a:ext>
            </a:extLst>
          </p:cNvPr>
          <p:cNvSpPr>
            <a:spLocks noGrp="1"/>
          </p:cNvSpPr>
          <p:nvPr>
            <p:ph type="title"/>
          </p:nvPr>
        </p:nvSpPr>
        <p:spPr>
          <a:xfrm>
            <a:off x="3104751" y="546010"/>
            <a:ext cx="5955161" cy="1356360"/>
          </a:xfrm>
        </p:spPr>
        <p:txBody>
          <a:bodyPr>
            <a:normAutofit/>
          </a:bodyPr>
          <a:lstStyle/>
          <a:p>
            <a:r>
              <a:rPr lang="en-US" sz="3600" b="1" dirty="0">
                <a:solidFill>
                  <a:schemeClr val="tx1"/>
                </a:solidFill>
                <a:latin typeface="+mn-lt"/>
              </a:rPr>
              <a:t>Key Housekeeping Details</a:t>
            </a:r>
          </a:p>
        </p:txBody>
      </p:sp>
      <p:sp>
        <p:nvSpPr>
          <p:cNvPr id="3" name="Content Placeholder 2">
            <a:extLst>
              <a:ext uri="{FF2B5EF4-FFF2-40B4-BE49-F238E27FC236}">
                <a16:creationId xmlns:a16="http://schemas.microsoft.com/office/drawing/2014/main" id="{A0FC6EF0-5EAF-4E59-A8AA-810DC2E9DDF0}"/>
              </a:ext>
            </a:extLst>
          </p:cNvPr>
          <p:cNvSpPr>
            <a:spLocks noGrp="1"/>
          </p:cNvSpPr>
          <p:nvPr>
            <p:ph idx="1"/>
          </p:nvPr>
        </p:nvSpPr>
        <p:spPr>
          <a:xfrm>
            <a:off x="225285" y="1786758"/>
            <a:ext cx="12338320" cy="5071241"/>
          </a:xfrm>
        </p:spPr>
        <p:txBody>
          <a:bodyPr>
            <a:normAutofit/>
          </a:bodyPr>
          <a:lstStyle/>
          <a:p>
            <a:endParaRPr lang="en-US" dirty="0">
              <a:solidFill>
                <a:srgbClr val="2C09DB"/>
              </a:solidFill>
            </a:endParaRPr>
          </a:p>
          <a:p>
            <a:pPr marL="914400" indent="-452438"/>
            <a:r>
              <a:rPr lang="en-US" sz="2400" dirty="0">
                <a:solidFill>
                  <a:schemeClr val="tx1"/>
                </a:solidFill>
              </a:rPr>
              <a:t>Submit Questions through the Q&amp;A tab, throughout the webinar</a:t>
            </a:r>
            <a:br>
              <a:rPr lang="en-US" sz="2400" dirty="0">
                <a:solidFill>
                  <a:schemeClr val="tx1"/>
                </a:solidFill>
              </a:rPr>
            </a:br>
            <a:endParaRPr lang="en-US" sz="2400" dirty="0">
              <a:solidFill>
                <a:schemeClr val="tx1"/>
              </a:solidFill>
            </a:endParaRPr>
          </a:p>
          <a:p>
            <a:pPr marL="914400" indent="-452438"/>
            <a:r>
              <a:rPr lang="en-US" sz="2400" dirty="0">
                <a:solidFill>
                  <a:schemeClr val="tx1"/>
                </a:solidFill>
              </a:rPr>
              <a:t>Recording and slides will be available soon at </a:t>
            </a:r>
            <a:r>
              <a:rPr lang="en-US" sz="2400" dirty="0">
                <a:solidFill>
                  <a:schemeClr val="tx1"/>
                </a:solidFill>
                <a:hlinkClick r:id="rId3"/>
              </a:rPr>
              <a:t>https://capgi.urban.org</a:t>
            </a:r>
            <a:br>
              <a:rPr lang="en-US" sz="2400" dirty="0">
                <a:solidFill>
                  <a:schemeClr val="tx1"/>
                </a:solidFill>
              </a:rPr>
            </a:br>
            <a:endParaRPr lang="en-US" sz="2400" dirty="0">
              <a:solidFill>
                <a:schemeClr val="tx1"/>
              </a:solidFill>
            </a:endParaRPr>
          </a:p>
          <a:p>
            <a:pPr marL="862013" indent="-400050"/>
            <a:r>
              <a:rPr lang="en-US" sz="2400" dirty="0">
                <a:solidFill>
                  <a:schemeClr val="tx1"/>
                </a:solidFill>
              </a:rPr>
              <a:t>Send Questions after the webinar to:</a:t>
            </a:r>
          </a:p>
          <a:p>
            <a:pPr marL="274320" lvl="1" indent="0">
              <a:buNone/>
            </a:pPr>
            <a:endParaRPr lang="en-US" dirty="0"/>
          </a:p>
          <a:p>
            <a:pPr marL="274320" lvl="1" indent="0">
              <a:buNone/>
            </a:pPr>
            <a:r>
              <a:rPr lang="en-US" dirty="0"/>
              <a:t>	</a:t>
            </a:r>
            <a:r>
              <a:rPr lang="en-US" dirty="0">
                <a:hlinkClick r:id="rId4"/>
              </a:rPr>
              <a:t>lauren.taylor@nyulangone.org</a:t>
            </a:r>
            <a:endParaRPr lang="en-US" dirty="0"/>
          </a:p>
          <a:p>
            <a:pPr marL="274320" lvl="1" indent="0">
              <a:buNone/>
            </a:pPr>
            <a:endParaRPr lang="en-US" dirty="0"/>
          </a:p>
          <a:p>
            <a:pPr marL="274320" lvl="1" indent="0">
              <a:buNone/>
            </a:pPr>
            <a:r>
              <a:rPr lang="en-US" dirty="0"/>
              <a:t>	</a:t>
            </a:r>
            <a:r>
              <a:rPr lang="en-US" dirty="0">
                <a:hlinkClick r:id="rId5"/>
              </a:rPr>
              <a:t>lnichols@urban.org</a:t>
            </a:r>
            <a:endParaRPr lang="en-US" dirty="0"/>
          </a:p>
          <a:p>
            <a:pPr marL="274320" lvl="1" indent="0">
              <a:buNone/>
            </a:pPr>
            <a:endParaRPr lang="en-US" dirty="0"/>
          </a:p>
        </p:txBody>
      </p:sp>
    </p:spTree>
    <p:extLst>
      <p:ext uri="{BB962C8B-B14F-4D97-AF65-F5344CB8AC3E}">
        <p14:creationId xmlns:p14="http://schemas.microsoft.com/office/powerpoint/2010/main" val="25197010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33CCCC"/>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DB2720E-799B-45C7-8723-8D61028D279E}"/>
              </a:ext>
            </a:extLst>
          </p:cNvPr>
          <p:cNvPicPr>
            <a:picLocks noChangeAspect="1"/>
          </p:cNvPicPr>
          <p:nvPr/>
        </p:nvPicPr>
        <p:blipFill>
          <a:blip r:embed="rId3"/>
          <a:stretch>
            <a:fillRect/>
          </a:stretch>
        </p:blipFill>
        <p:spPr>
          <a:xfrm>
            <a:off x="808526" y="269047"/>
            <a:ext cx="10341483" cy="4197352"/>
          </a:xfrm>
          <a:prstGeom prst="rect">
            <a:avLst/>
          </a:prstGeom>
        </p:spPr>
      </p:pic>
      <p:sp>
        <p:nvSpPr>
          <p:cNvPr id="4" name="Rectangle 3"/>
          <p:cNvSpPr/>
          <p:nvPr/>
        </p:nvSpPr>
        <p:spPr>
          <a:xfrm>
            <a:off x="1337897" y="4668005"/>
            <a:ext cx="9442398" cy="1785104"/>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2C09DB"/>
                </a:solidFill>
                <a:effectLst/>
                <a:uLnTx/>
                <a:uFillTx/>
                <a:latin typeface="Calibri"/>
                <a:ea typeface="+mn-ea"/>
                <a:cs typeface="+mn-cs"/>
                <a:hlinkClick r:id="rId4">
                  <a:extLst>
                    <a:ext uri="{A12FA001-AC4F-418D-AE19-62706E023703}">
                      <ahyp:hlinkClr xmlns:ahyp="http://schemas.microsoft.com/office/drawing/2018/hyperlinkcolor" val="tx"/>
                    </a:ext>
                  </a:extLst>
                </a:hlinkClick>
              </a:rPr>
              <a:t>https://www.healthaffairs.org/doi/full/10.1377/hlthaff.2018.0039</a:t>
            </a:r>
            <a:endParaRPr kumimoji="0" lang="en-US" sz="2400" b="0" i="0" u="none" strike="noStrike" kern="1200" cap="none" spc="0" normalizeH="0" baseline="0" noProof="0" dirty="0">
              <a:ln>
                <a:noFill/>
              </a:ln>
              <a:solidFill>
                <a:srgbClr val="2C09DB"/>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2400" dirty="0">
              <a:solidFill>
                <a:srgbClr val="2C09DB"/>
              </a:solidFill>
              <a:latin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2C09DB"/>
                </a:solidFill>
                <a:effectLst/>
                <a:uLnTx/>
                <a:uFillTx/>
                <a:latin typeface="Calibri"/>
                <a:ea typeface="+mn-ea"/>
                <a:cs typeface="+mn-cs"/>
                <a:hlinkClick r:id="rId5"/>
              </a:rPr>
              <a:t>https://www.healthaffairs.org/do/10.1377/hblog20200811.667525/full/</a:t>
            </a:r>
            <a:endParaRPr kumimoji="0" lang="en-US" sz="2400" b="0" i="0" u="none" strike="noStrike" kern="1200" cap="none" spc="0" normalizeH="0" baseline="0" noProof="0" dirty="0">
              <a:ln>
                <a:noFill/>
              </a:ln>
              <a:solidFill>
                <a:srgbClr val="2C09DB"/>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srgbClr val="2C09DB"/>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17945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513D5-9CB7-44D5-989B-F6560DBE2707}"/>
              </a:ext>
            </a:extLst>
          </p:cNvPr>
          <p:cNvSpPr>
            <a:spLocks noGrp="1"/>
          </p:cNvSpPr>
          <p:nvPr>
            <p:ph type="title"/>
          </p:nvPr>
        </p:nvSpPr>
        <p:spPr>
          <a:xfrm>
            <a:off x="971040" y="479255"/>
            <a:ext cx="10243497" cy="1356360"/>
          </a:xfrm>
        </p:spPr>
        <p:txBody>
          <a:bodyPr>
            <a:normAutofit/>
          </a:bodyPr>
          <a:lstStyle/>
          <a:p>
            <a:r>
              <a:rPr lang="en-US" sz="3600" b="1" dirty="0">
                <a:solidFill>
                  <a:schemeClr val="tx1"/>
                </a:solidFill>
                <a:latin typeface="+mn-lt"/>
              </a:rPr>
              <a:t>A Solve for Free Rider/Wrong Pocket Problem</a:t>
            </a:r>
          </a:p>
        </p:txBody>
      </p:sp>
      <p:sp>
        <p:nvSpPr>
          <p:cNvPr id="3" name="Content Placeholder 2">
            <a:extLst>
              <a:ext uri="{FF2B5EF4-FFF2-40B4-BE49-F238E27FC236}">
                <a16:creationId xmlns:a16="http://schemas.microsoft.com/office/drawing/2014/main" id="{A0FC6EF0-5EAF-4E59-A8AA-810DC2E9DDF0}"/>
              </a:ext>
            </a:extLst>
          </p:cNvPr>
          <p:cNvSpPr>
            <a:spLocks noGrp="1"/>
          </p:cNvSpPr>
          <p:nvPr>
            <p:ph idx="1"/>
          </p:nvPr>
        </p:nvSpPr>
        <p:spPr>
          <a:xfrm>
            <a:off x="451945" y="1912883"/>
            <a:ext cx="11067393" cy="4945116"/>
          </a:xfrm>
        </p:spPr>
        <p:txBody>
          <a:bodyPr>
            <a:normAutofit/>
          </a:bodyPr>
          <a:lstStyle/>
          <a:p>
            <a:pPr marL="461963" indent="-415925"/>
            <a:r>
              <a:rPr lang="en-US" sz="2400" dirty="0">
                <a:solidFill>
                  <a:schemeClr val="tx1"/>
                </a:solidFill>
              </a:rPr>
              <a:t>Free rider or wrong pocket problem = investors do not recoup all (or most) of the value of their investment</a:t>
            </a:r>
          </a:p>
          <a:p>
            <a:pPr marL="690563" lvl="1" indent="-415925"/>
            <a:endParaRPr lang="en-US" sz="2400" dirty="0">
              <a:solidFill>
                <a:schemeClr val="tx1"/>
              </a:solidFill>
            </a:endParaRPr>
          </a:p>
          <a:p>
            <a:pPr marL="690563" lvl="1" indent="-415925"/>
            <a:r>
              <a:rPr lang="en-US" sz="2400" dirty="0">
                <a:solidFill>
                  <a:schemeClr val="tx1"/>
                </a:solidFill>
              </a:rPr>
              <a:t>Between sectors (social service invests, health care benefits)</a:t>
            </a:r>
          </a:p>
          <a:p>
            <a:pPr marL="690563" lvl="1" indent="-415925"/>
            <a:r>
              <a:rPr lang="en-US" sz="2400" dirty="0">
                <a:solidFill>
                  <a:schemeClr val="tx1"/>
                </a:solidFill>
              </a:rPr>
              <a:t>Within health care sector (Hospital A invests, hospital B benefits)</a:t>
            </a:r>
          </a:p>
          <a:p>
            <a:pPr lvl="1"/>
            <a:r>
              <a:rPr lang="en-US" sz="2400" dirty="0">
                <a:solidFill>
                  <a:schemeClr val="tx1"/>
                </a:solidFill>
              </a:rPr>
              <a:t>   These dynamics have led to systematic underinvestment in SDOH</a:t>
            </a:r>
          </a:p>
          <a:p>
            <a:pPr marL="274320" lvl="1" indent="0">
              <a:buNone/>
            </a:pPr>
            <a:endParaRPr lang="en-US" sz="2400" dirty="0">
              <a:solidFill>
                <a:schemeClr val="tx1"/>
              </a:solidFill>
            </a:endParaRPr>
          </a:p>
          <a:p>
            <a:pPr marL="461963" indent="-415925"/>
            <a:r>
              <a:rPr lang="en-US" sz="2400" dirty="0">
                <a:solidFill>
                  <a:schemeClr val="tx1"/>
                </a:solidFill>
              </a:rPr>
              <a:t>A “fix” for this problem would </a:t>
            </a:r>
            <a:r>
              <a:rPr lang="en-US" sz="2400" u="sng" dirty="0">
                <a:solidFill>
                  <a:schemeClr val="tx1"/>
                </a:solidFill>
              </a:rPr>
              <a:t>create a governance structure</a:t>
            </a:r>
            <a:r>
              <a:rPr lang="en-US" sz="2400" dirty="0">
                <a:solidFill>
                  <a:schemeClr val="tx1"/>
                </a:solidFill>
              </a:rPr>
              <a:t> for multiple sectors and organizations to come together and </a:t>
            </a:r>
            <a:r>
              <a:rPr lang="en-US" sz="2400" u="sng" dirty="0">
                <a:solidFill>
                  <a:schemeClr val="tx1"/>
                </a:solidFill>
              </a:rPr>
              <a:t>assign each stakeholder a part of the cost</a:t>
            </a:r>
            <a:r>
              <a:rPr lang="en-US" sz="2400" dirty="0">
                <a:solidFill>
                  <a:schemeClr val="tx1"/>
                </a:solidFill>
              </a:rPr>
              <a:t> of SDOH investments </a:t>
            </a:r>
          </a:p>
          <a:p>
            <a:pPr marL="46038" indent="0">
              <a:buNone/>
            </a:pPr>
            <a:r>
              <a:rPr lang="en-US" sz="2400" dirty="0">
                <a:solidFill>
                  <a:schemeClr val="tx1"/>
                </a:solidFill>
                <a:sym typeface="Wingdings" panose="05000000000000000000" pitchFamily="2" charset="2"/>
              </a:rPr>
              <a:t>								</a:t>
            </a:r>
            <a:r>
              <a:rPr lang="en-US" dirty="0">
                <a:sym typeface="Wingdings" panose="05000000000000000000" pitchFamily="2" charset="2"/>
              </a:rPr>
              <a:t> CAPGI</a:t>
            </a:r>
            <a:endParaRPr lang="en-US" sz="2400" dirty="0">
              <a:solidFill>
                <a:schemeClr val="tx1"/>
              </a:solidFill>
            </a:endParaRPr>
          </a:p>
        </p:txBody>
      </p:sp>
    </p:spTree>
    <p:extLst>
      <p:ext uri="{BB962C8B-B14F-4D97-AF65-F5344CB8AC3E}">
        <p14:creationId xmlns:p14="http://schemas.microsoft.com/office/powerpoint/2010/main" val="4263534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b="1" dirty="0">
                <a:solidFill>
                  <a:schemeClr val="tx1"/>
                </a:solidFill>
                <a:latin typeface="+mn-lt"/>
              </a:rPr>
              <a:t>How CAPGI Works</a:t>
            </a:r>
          </a:p>
        </p:txBody>
      </p:sp>
      <p:sp>
        <p:nvSpPr>
          <p:cNvPr id="3" name="Oval 2"/>
          <p:cNvSpPr/>
          <p:nvPr/>
        </p:nvSpPr>
        <p:spPr>
          <a:xfrm>
            <a:off x="4117059" y="3363314"/>
            <a:ext cx="935420" cy="8828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TB</a:t>
            </a:r>
          </a:p>
          <a:p>
            <a:pPr algn="ctr"/>
            <a:r>
              <a:rPr lang="en-US" sz="1100" dirty="0"/>
              <a:t>knows  cost</a:t>
            </a:r>
          </a:p>
        </p:txBody>
      </p:sp>
      <p:sp>
        <p:nvSpPr>
          <p:cNvPr id="4" name="TextBox 3"/>
          <p:cNvSpPr txBox="1"/>
          <p:nvPr/>
        </p:nvSpPr>
        <p:spPr>
          <a:xfrm>
            <a:off x="2403174" y="2858812"/>
            <a:ext cx="1108060" cy="369332"/>
          </a:xfrm>
          <a:prstGeom prst="rect">
            <a:avLst/>
          </a:prstGeom>
          <a:noFill/>
        </p:spPr>
        <p:txBody>
          <a:bodyPr wrap="none" rtlCol="0">
            <a:spAutoFit/>
          </a:bodyPr>
          <a:lstStyle/>
          <a:p>
            <a:r>
              <a:rPr lang="en-US" dirty="0"/>
              <a:t>Insurer A</a:t>
            </a:r>
          </a:p>
        </p:txBody>
      </p:sp>
      <p:sp>
        <p:nvSpPr>
          <p:cNvPr id="5" name="TextBox 4"/>
          <p:cNvSpPr txBox="1"/>
          <p:nvPr/>
        </p:nvSpPr>
        <p:spPr>
          <a:xfrm>
            <a:off x="3559522" y="2226717"/>
            <a:ext cx="1954381" cy="369332"/>
          </a:xfrm>
          <a:prstGeom prst="rect">
            <a:avLst/>
          </a:prstGeom>
          <a:noFill/>
        </p:spPr>
        <p:txBody>
          <a:bodyPr wrap="none" rtlCol="0">
            <a:spAutoFit/>
          </a:bodyPr>
          <a:lstStyle/>
          <a:p>
            <a:r>
              <a:rPr lang="en-US" dirty="0"/>
              <a:t>Local Foundation</a:t>
            </a:r>
          </a:p>
        </p:txBody>
      </p:sp>
      <p:sp>
        <p:nvSpPr>
          <p:cNvPr id="6" name="TextBox 5"/>
          <p:cNvSpPr txBox="1"/>
          <p:nvPr/>
        </p:nvSpPr>
        <p:spPr>
          <a:xfrm>
            <a:off x="3418393" y="5048750"/>
            <a:ext cx="2236638" cy="369332"/>
          </a:xfrm>
          <a:prstGeom prst="rect">
            <a:avLst/>
          </a:prstGeom>
          <a:noFill/>
        </p:spPr>
        <p:txBody>
          <a:bodyPr wrap="none" rtlCol="0">
            <a:spAutoFit/>
          </a:bodyPr>
          <a:lstStyle/>
          <a:p>
            <a:r>
              <a:rPr lang="en-US" dirty="0"/>
              <a:t>Local Area on Aging</a:t>
            </a:r>
          </a:p>
        </p:txBody>
      </p:sp>
      <p:sp>
        <p:nvSpPr>
          <p:cNvPr id="7" name="TextBox 6"/>
          <p:cNvSpPr txBox="1"/>
          <p:nvPr/>
        </p:nvSpPr>
        <p:spPr>
          <a:xfrm>
            <a:off x="5532097" y="2848302"/>
            <a:ext cx="1223476" cy="369332"/>
          </a:xfrm>
          <a:prstGeom prst="rect">
            <a:avLst/>
          </a:prstGeom>
          <a:noFill/>
        </p:spPr>
        <p:txBody>
          <a:bodyPr wrap="none" rtlCol="0">
            <a:spAutoFit/>
          </a:bodyPr>
          <a:lstStyle/>
          <a:p>
            <a:r>
              <a:rPr lang="en-US" dirty="0"/>
              <a:t>Hospital A</a:t>
            </a:r>
          </a:p>
        </p:txBody>
      </p:sp>
      <p:sp>
        <p:nvSpPr>
          <p:cNvPr id="8" name="TextBox 7"/>
          <p:cNvSpPr txBox="1"/>
          <p:nvPr/>
        </p:nvSpPr>
        <p:spPr>
          <a:xfrm>
            <a:off x="5536224" y="4409084"/>
            <a:ext cx="1236236" cy="369332"/>
          </a:xfrm>
          <a:prstGeom prst="rect">
            <a:avLst/>
          </a:prstGeom>
          <a:noFill/>
        </p:spPr>
        <p:txBody>
          <a:bodyPr wrap="none" rtlCol="0">
            <a:spAutoFit/>
          </a:bodyPr>
          <a:lstStyle/>
          <a:p>
            <a:r>
              <a:rPr lang="en-US" dirty="0"/>
              <a:t>Hospital B</a:t>
            </a:r>
          </a:p>
        </p:txBody>
      </p:sp>
      <p:sp>
        <p:nvSpPr>
          <p:cNvPr id="9" name="TextBox 8"/>
          <p:cNvSpPr txBox="1"/>
          <p:nvPr/>
        </p:nvSpPr>
        <p:spPr>
          <a:xfrm>
            <a:off x="2396794" y="4272449"/>
            <a:ext cx="1120820" cy="369332"/>
          </a:xfrm>
          <a:prstGeom prst="rect">
            <a:avLst/>
          </a:prstGeom>
          <a:noFill/>
        </p:spPr>
        <p:txBody>
          <a:bodyPr wrap="none" rtlCol="0">
            <a:spAutoFit/>
          </a:bodyPr>
          <a:lstStyle/>
          <a:p>
            <a:r>
              <a:rPr lang="en-US" dirty="0"/>
              <a:t>Insurer B</a:t>
            </a:r>
          </a:p>
        </p:txBody>
      </p:sp>
      <p:sp>
        <p:nvSpPr>
          <p:cNvPr id="10" name="TextBox 9"/>
          <p:cNvSpPr txBox="1"/>
          <p:nvPr/>
        </p:nvSpPr>
        <p:spPr>
          <a:xfrm>
            <a:off x="1998526" y="3555125"/>
            <a:ext cx="813043" cy="369332"/>
          </a:xfrm>
          <a:prstGeom prst="rect">
            <a:avLst/>
          </a:prstGeom>
          <a:noFill/>
        </p:spPr>
        <p:txBody>
          <a:bodyPr wrap="none" rtlCol="0">
            <a:spAutoFit/>
          </a:bodyPr>
          <a:lstStyle/>
          <a:p>
            <a:r>
              <a:rPr lang="en-US" dirty="0"/>
              <a:t>Police</a:t>
            </a:r>
          </a:p>
        </p:txBody>
      </p:sp>
      <p:sp>
        <p:nvSpPr>
          <p:cNvPr id="11" name="TextBox 10"/>
          <p:cNvSpPr txBox="1"/>
          <p:nvPr/>
        </p:nvSpPr>
        <p:spPr>
          <a:xfrm>
            <a:off x="6260471" y="3610625"/>
            <a:ext cx="1005403" cy="369332"/>
          </a:xfrm>
          <a:prstGeom prst="rect">
            <a:avLst/>
          </a:prstGeom>
          <a:noFill/>
        </p:spPr>
        <p:txBody>
          <a:bodyPr wrap="none" rtlCol="0">
            <a:spAutoFit/>
          </a:bodyPr>
          <a:lstStyle/>
          <a:p>
            <a:r>
              <a:rPr lang="en-US" dirty="0"/>
              <a:t>Schools</a:t>
            </a:r>
          </a:p>
        </p:txBody>
      </p:sp>
      <p:sp>
        <p:nvSpPr>
          <p:cNvPr id="12" name="Oval 11"/>
          <p:cNvSpPr/>
          <p:nvPr/>
        </p:nvSpPr>
        <p:spPr>
          <a:xfrm>
            <a:off x="858847" y="2024876"/>
            <a:ext cx="7441324" cy="3609982"/>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urved Arrow Icons &amp;amp; Symbols | 2,720 Vector Icons available in PNG and SVG  formats"/>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10000" b="90000" l="10000" r="90000">
                        <a14:backgroundMark x1="42188" y1="33594" x2="42188" y2="33594"/>
                      </a14:backgroundRemoval>
                    </a14:imgEffect>
                  </a14:imgLayer>
                </a14:imgProps>
              </a:ext>
              <a:ext uri="{28A0092B-C50C-407E-A947-70E740481C1C}">
                <a14:useLocalDpi xmlns:a14="http://schemas.microsoft.com/office/drawing/2010/main" val="0"/>
              </a:ext>
            </a:extLst>
          </a:blip>
          <a:srcRect/>
          <a:stretch>
            <a:fillRect/>
          </a:stretch>
        </p:blipFill>
        <p:spPr bwMode="auto">
          <a:xfrm rot="19650810">
            <a:off x="-865844" y="4775144"/>
            <a:ext cx="917188" cy="91718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rved Arrow Icons &amp;amp; Symbols | 2,720 Vector Icons available in PNG and SVG  forma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8807121">
            <a:off x="4267202" y="2618051"/>
            <a:ext cx="677419" cy="67741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Curved Arrow Icons &amp;amp; Symbols | 2,720 Vector Icons available in PNG and SVG  forma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7786825">
            <a:off x="4101098" y="2566554"/>
            <a:ext cx="690982" cy="690982"/>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4701939" y="2764222"/>
            <a:ext cx="441146" cy="276999"/>
          </a:xfrm>
          <a:prstGeom prst="rect">
            <a:avLst/>
          </a:prstGeom>
          <a:noFill/>
        </p:spPr>
        <p:txBody>
          <a:bodyPr wrap="none" rtlCol="0">
            <a:spAutoFit/>
          </a:bodyPr>
          <a:lstStyle/>
          <a:p>
            <a:r>
              <a:rPr lang="en-US" sz="1200" dirty="0"/>
              <a:t>BID</a:t>
            </a:r>
          </a:p>
        </p:txBody>
      </p:sp>
      <p:sp>
        <p:nvSpPr>
          <p:cNvPr id="17" name="TextBox 16"/>
          <p:cNvSpPr txBox="1"/>
          <p:nvPr/>
        </p:nvSpPr>
        <p:spPr>
          <a:xfrm>
            <a:off x="3752029" y="2790270"/>
            <a:ext cx="654346" cy="276999"/>
          </a:xfrm>
          <a:prstGeom prst="rect">
            <a:avLst/>
          </a:prstGeom>
          <a:noFill/>
        </p:spPr>
        <p:txBody>
          <a:bodyPr wrap="none" rtlCol="0">
            <a:spAutoFit/>
          </a:bodyPr>
          <a:lstStyle/>
          <a:p>
            <a:r>
              <a:rPr lang="en-US" sz="1200" dirty="0"/>
              <a:t>PRICE</a:t>
            </a:r>
          </a:p>
        </p:txBody>
      </p:sp>
      <p:pic>
        <p:nvPicPr>
          <p:cNvPr id="20" name="Picture 4" descr="Curved Arrow Icons &amp;amp; Symbols | 2,720 Vector Icons available in PNG and SVG  forma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8807121">
            <a:off x="4306401" y="4388337"/>
            <a:ext cx="677419" cy="677419"/>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4" descr="Curved Arrow Icons &amp;amp; Symbols | 2,720 Vector Icons available in PNG and SVG  forma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7786825">
            <a:off x="4140297" y="4336840"/>
            <a:ext cx="690982" cy="690982"/>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Curved Arrow Icons &amp;amp; Symbols | 2,720 Vector Icons available in PNG and SVG  forma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607121">
            <a:off x="5290573" y="3518340"/>
            <a:ext cx="677419" cy="677419"/>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Curved Arrow Icons &amp;amp; Symbols | 2,720 Vector Icons available in PNG and SVG  forma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3186825">
            <a:off x="5328507" y="3352236"/>
            <a:ext cx="690982" cy="690982"/>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Curved Arrow Icons &amp;amp; Symbols | 2,720 Vector Icons available in PNG and SVG  forma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607121">
            <a:off x="3071667" y="3501991"/>
            <a:ext cx="677419" cy="677419"/>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Curved Arrow Icons &amp;amp; Symbols | 2,720 Vector Icons available in PNG and SVG  forma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3186825">
            <a:off x="3109601" y="3335887"/>
            <a:ext cx="690982" cy="690982"/>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Curved Arrow Icons &amp;amp; Symbols | 2,720 Vector Icons available in PNG and SVG  forma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37350">
            <a:off x="3517569" y="4052893"/>
            <a:ext cx="677419" cy="677419"/>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4" descr="Curved Arrow Icons &amp;amp; Symbols | 2,720 Vector Icons available in PNG and SVG  forma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1117054">
            <a:off x="3457408" y="3889479"/>
            <a:ext cx="690982" cy="690982"/>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4" descr="Curved Arrow Icons &amp;amp; Symbols | 2,720 Vector Icons available in PNG and SVG  forma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4700544">
            <a:off x="4920815" y="4038889"/>
            <a:ext cx="677419" cy="677419"/>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4" descr="Curved Arrow Icons &amp;amp; Symbols | 2,720 Vector Icons available in PNG and SVG  forma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5280248">
            <a:off x="5041845" y="3927002"/>
            <a:ext cx="690982" cy="690982"/>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4" descr="Curved Arrow Icons &amp;amp; Symbols | 2,720 Vector Icons available in PNG and SVG  forma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537350">
            <a:off x="4959742" y="3017148"/>
            <a:ext cx="677419" cy="677419"/>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4" descr="Curved Arrow Icons &amp;amp; Symbols | 2,720 Vector Icons available in PNG and SVG  forma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1117054">
            <a:off x="4899581" y="2853734"/>
            <a:ext cx="690982" cy="690982"/>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 descr="Curved Arrow Icons &amp;amp; Symbols | 2,720 Vector Icons available in PNG and SVG  forma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4700544">
            <a:off x="3433362" y="3014292"/>
            <a:ext cx="677419" cy="677419"/>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4" descr="Curved Arrow Icons &amp;amp; Symbols | 2,720 Vector Icons available in PNG and SVG  format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5280248">
            <a:off x="3554392" y="2902405"/>
            <a:ext cx="690982" cy="690982"/>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8611838" y="3023437"/>
            <a:ext cx="3156857" cy="1754326"/>
          </a:xfrm>
          <a:prstGeom prst="rect">
            <a:avLst/>
          </a:prstGeom>
          <a:noFill/>
        </p:spPr>
        <p:txBody>
          <a:bodyPr wrap="square" rtlCol="0">
            <a:spAutoFit/>
          </a:bodyPr>
          <a:lstStyle/>
          <a:p>
            <a:r>
              <a:rPr lang="en-US" dirty="0"/>
              <a:t>If sum of those confidential bids &gt; cost, project is </a:t>
            </a:r>
            <a:r>
              <a:rPr lang="en-US" b="1" dirty="0">
                <a:solidFill>
                  <a:schemeClr val="accent6"/>
                </a:solidFill>
              </a:rPr>
              <a:t>greenlit</a:t>
            </a:r>
            <a:r>
              <a:rPr lang="en-US" dirty="0"/>
              <a:t>. TB assigns prices.</a:t>
            </a:r>
          </a:p>
          <a:p>
            <a:endParaRPr lang="en-US" dirty="0"/>
          </a:p>
          <a:p>
            <a:r>
              <a:rPr lang="en-US" dirty="0"/>
              <a:t>If sum of confidential bids    &lt;cost, everyone </a:t>
            </a:r>
            <a:r>
              <a:rPr lang="en-US" b="1" dirty="0">
                <a:solidFill>
                  <a:srgbClr val="FF0000"/>
                </a:solidFill>
              </a:rPr>
              <a:t>walks</a:t>
            </a:r>
            <a:r>
              <a:rPr lang="en-US" dirty="0"/>
              <a:t>. </a:t>
            </a:r>
          </a:p>
        </p:txBody>
      </p:sp>
      <p:sp>
        <p:nvSpPr>
          <p:cNvPr id="47" name="Rectangle 46"/>
          <p:cNvSpPr/>
          <p:nvPr/>
        </p:nvSpPr>
        <p:spPr>
          <a:xfrm>
            <a:off x="8611839" y="2968550"/>
            <a:ext cx="2981447" cy="100888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Curved Left Arrow 47"/>
          <p:cNvSpPr/>
          <p:nvPr/>
        </p:nvSpPr>
        <p:spPr>
          <a:xfrm rot="5400000">
            <a:off x="8215182" y="4579634"/>
            <a:ext cx="749769" cy="169794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2" name="TextBox 51"/>
          <p:cNvSpPr txBox="1"/>
          <p:nvPr/>
        </p:nvSpPr>
        <p:spPr>
          <a:xfrm>
            <a:off x="7265874" y="5889736"/>
            <a:ext cx="2809295" cy="369332"/>
          </a:xfrm>
          <a:prstGeom prst="rect">
            <a:avLst/>
          </a:prstGeom>
          <a:noFill/>
        </p:spPr>
        <p:txBody>
          <a:bodyPr wrap="none" rtlCol="0">
            <a:spAutoFit/>
          </a:bodyPr>
          <a:lstStyle/>
          <a:p>
            <a:r>
              <a:rPr lang="en-US" dirty="0"/>
              <a:t>Value (Financial or Other)</a:t>
            </a:r>
          </a:p>
        </p:txBody>
      </p:sp>
      <p:sp>
        <p:nvSpPr>
          <p:cNvPr id="53" name="Rectangle 52"/>
          <p:cNvSpPr/>
          <p:nvPr/>
        </p:nvSpPr>
        <p:spPr>
          <a:xfrm>
            <a:off x="8548213" y="2535622"/>
            <a:ext cx="3181242" cy="25131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p:cNvSpPr txBox="1"/>
          <p:nvPr/>
        </p:nvSpPr>
        <p:spPr>
          <a:xfrm>
            <a:off x="9390353" y="3272178"/>
            <a:ext cx="2249334" cy="369332"/>
          </a:xfrm>
          <a:prstGeom prst="rect">
            <a:avLst/>
          </a:prstGeom>
          <a:noFill/>
        </p:spPr>
        <p:txBody>
          <a:bodyPr wrap="none" rtlCol="0">
            <a:spAutoFit/>
          </a:bodyPr>
          <a:lstStyle/>
          <a:p>
            <a:r>
              <a:rPr lang="en-US" dirty="0"/>
              <a:t>Provider of Services</a:t>
            </a:r>
          </a:p>
        </p:txBody>
      </p:sp>
      <p:pic>
        <p:nvPicPr>
          <p:cNvPr id="55" name="Picture 10" descr="Image result for employers">
            <a:extLst>
              <a:ext uri="{FF2B5EF4-FFF2-40B4-BE49-F238E27FC236}">
                <a16:creationId xmlns:a16="http://schemas.microsoft.com/office/drawing/2014/main" id="{BB90E19D-5370-4B22-8A3B-5A059127590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25036" y="3748836"/>
            <a:ext cx="2424227" cy="1212114"/>
          </a:xfrm>
          <a:prstGeom prst="rect">
            <a:avLst/>
          </a:prstGeom>
          <a:noFill/>
          <a:extLst>
            <a:ext uri="{909E8E84-426E-40DD-AFC4-6F175D3DCCD1}">
              <a14:hiddenFill xmlns:a14="http://schemas.microsoft.com/office/drawing/2010/main">
                <a:solidFill>
                  <a:srgbClr val="FFFFFF"/>
                </a:solidFill>
              </a14:hiddenFill>
            </a:ext>
          </a:extLst>
        </p:spPr>
      </p:pic>
      <p:cxnSp>
        <p:nvCxnSpPr>
          <p:cNvPr id="56" name="Straight Arrow Connector 55"/>
          <p:cNvCxnSpPr>
            <a:stCxn id="54" idx="2"/>
          </p:cNvCxnSpPr>
          <p:nvPr/>
        </p:nvCxnSpPr>
        <p:spPr>
          <a:xfrm>
            <a:off x="10515020" y="3641510"/>
            <a:ext cx="0" cy="32564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9390353" y="4719532"/>
            <a:ext cx="2339102" cy="369332"/>
          </a:xfrm>
          <a:prstGeom prst="rect">
            <a:avLst/>
          </a:prstGeom>
          <a:noFill/>
        </p:spPr>
        <p:txBody>
          <a:bodyPr wrap="none" rtlCol="0">
            <a:spAutoFit/>
          </a:bodyPr>
          <a:lstStyle/>
          <a:p>
            <a:r>
              <a:rPr lang="en-US" dirty="0"/>
              <a:t>Healthier Community</a:t>
            </a:r>
          </a:p>
        </p:txBody>
      </p:sp>
      <p:sp>
        <p:nvSpPr>
          <p:cNvPr id="41" name="Right Arrow 40"/>
          <p:cNvSpPr/>
          <p:nvPr/>
        </p:nvSpPr>
        <p:spPr>
          <a:xfrm>
            <a:off x="8436429" y="3206994"/>
            <a:ext cx="838200" cy="5418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680348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33CCC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513D5-9CB7-44D5-989B-F6560DBE2707}"/>
              </a:ext>
            </a:extLst>
          </p:cNvPr>
          <p:cNvSpPr>
            <a:spLocks noGrp="1"/>
          </p:cNvSpPr>
          <p:nvPr>
            <p:ph type="title"/>
          </p:nvPr>
        </p:nvSpPr>
        <p:spPr>
          <a:xfrm>
            <a:off x="971040" y="479255"/>
            <a:ext cx="10243497" cy="1356360"/>
          </a:xfrm>
        </p:spPr>
        <p:txBody>
          <a:bodyPr>
            <a:normAutofit/>
          </a:bodyPr>
          <a:lstStyle/>
          <a:p>
            <a:pPr algn="ctr"/>
            <a:r>
              <a:rPr lang="en-US" sz="3600" b="1" dirty="0">
                <a:solidFill>
                  <a:schemeClr val="tx1"/>
                </a:solidFill>
                <a:latin typeface="+mn-lt"/>
              </a:rPr>
              <a:t>Key Elements of the Model</a:t>
            </a:r>
          </a:p>
        </p:txBody>
      </p:sp>
      <p:sp>
        <p:nvSpPr>
          <p:cNvPr id="3" name="Content Placeholder 2">
            <a:extLst>
              <a:ext uri="{FF2B5EF4-FFF2-40B4-BE49-F238E27FC236}">
                <a16:creationId xmlns:a16="http://schemas.microsoft.com/office/drawing/2014/main" id="{A0FC6EF0-5EAF-4E59-A8AA-810DC2E9DDF0}"/>
              </a:ext>
            </a:extLst>
          </p:cNvPr>
          <p:cNvSpPr>
            <a:spLocks noGrp="1"/>
          </p:cNvSpPr>
          <p:nvPr>
            <p:ph idx="1"/>
          </p:nvPr>
        </p:nvSpPr>
        <p:spPr>
          <a:xfrm>
            <a:off x="451945" y="1912883"/>
            <a:ext cx="11067393" cy="4945116"/>
          </a:xfrm>
        </p:spPr>
        <p:txBody>
          <a:bodyPr>
            <a:normAutofit/>
          </a:bodyPr>
          <a:lstStyle/>
          <a:p>
            <a:pPr marL="461963" indent="-415925"/>
            <a:r>
              <a:rPr lang="en-US" sz="2400" dirty="0">
                <a:solidFill>
                  <a:schemeClr val="tx1"/>
                </a:solidFill>
              </a:rPr>
              <a:t>Where a local stakeholder coalition and trusted broker are present, CAPGI provides a way to solve the free rider problem</a:t>
            </a:r>
          </a:p>
          <a:p>
            <a:pPr marL="274320" lvl="1" indent="0">
              <a:buNone/>
            </a:pPr>
            <a:endParaRPr lang="en-US" sz="2400" dirty="0">
              <a:solidFill>
                <a:schemeClr val="tx1"/>
              </a:solidFill>
            </a:endParaRPr>
          </a:p>
          <a:p>
            <a:pPr marL="461963" indent="-415925"/>
            <a:r>
              <a:rPr lang="en-US" sz="2400" dirty="0">
                <a:solidFill>
                  <a:schemeClr val="tx1"/>
                </a:solidFill>
              </a:rPr>
              <a:t>Key elements of CAPGI model:</a:t>
            </a:r>
          </a:p>
          <a:p>
            <a:pPr marL="914400" lvl="1" indent="-452438">
              <a:spcBef>
                <a:spcPts val="1200"/>
              </a:spcBef>
              <a:spcAft>
                <a:spcPts val="0"/>
              </a:spcAft>
              <a:buFont typeface="Courier New" panose="02070309020205020404" pitchFamily="49" charset="0"/>
              <a:buChar char="o"/>
            </a:pPr>
            <a:r>
              <a:rPr lang="en-US" dirty="0">
                <a:solidFill>
                  <a:schemeClr val="tx1"/>
                </a:solidFill>
              </a:rPr>
              <a:t>Stakeholders reveal willingness to pay (bid) to the trusted broker </a:t>
            </a:r>
            <a:r>
              <a:rPr lang="en-US" i="1" dirty="0">
                <a:solidFill>
                  <a:schemeClr val="tx1"/>
                </a:solidFill>
              </a:rPr>
              <a:t>only</a:t>
            </a:r>
          </a:p>
          <a:p>
            <a:pPr marL="914400" lvl="1" indent="-452438">
              <a:spcBef>
                <a:spcPts val="600"/>
              </a:spcBef>
              <a:buFont typeface="Courier New" panose="02070309020205020404" pitchFamily="49" charset="0"/>
              <a:buChar char="o"/>
            </a:pPr>
            <a:r>
              <a:rPr lang="en-US" dirty="0">
                <a:solidFill>
                  <a:schemeClr val="tx1"/>
                </a:solidFill>
              </a:rPr>
              <a:t>Only trusted broker knows the cost of the project</a:t>
            </a:r>
          </a:p>
          <a:p>
            <a:pPr marL="914400" lvl="1" indent="-452438">
              <a:buFont typeface="Courier New" panose="02070309020205020404" pitchFamily="49" charset="0"/>
              <a:buChar char="o"/>
            </a:pPr>
            <a:r>
              <a:rPr lang="en-US" dirty="0">
                <a:solidFill>
                  <a:schemeClr val="tx1"/>
                </a:solidFill>
              </a:rPr>
              <a:t>If sum of those bids &gt; cost, we help TB assign fair prices so that surplus is shared</a:t>
            </a:r>
          </a:p>
          <a:p>
            <a:pPr marL="914400" lvl="1" indent="-452438">
              <a:buFont typeface="Courier New" panose="02070309020205020404" pitchFamily="49" charset="0"/>
              <a:buChar char="o"/>
            </a:pPr>
            <a:r>
              <a:rPr lang="en-US" dirty="0">
                <a:solidFill>
                  <a:schemeClr val="tx1"/>
                </a:solidFill>
              </a:rPr>
              <a:t>Money flows from stakeholders </a:t>
            </a:r>
            <a:r>
              <a:rPr lang="en-US" dirty="0">
                <a:solidFill>
                  <a:schemeClr val="tx1"/>
                </a:solidFill>
                <a:sym typeface="Wingdings" panose="05000000000000000000" pitchFamily="2" charset="2"/>
              </a:rPr>
              <a:t> TB  service provider </a:t>
            </a:r>
            <a:endParaRPr lang="en-US" dirty="0">
              <a:solidFill>
                <a:schemeClr val="tx1"/>
              </a:solidFill>
            </a:endParaRPr>
          </a:p>
          <a:p>
            <a:pPr marL="914400" lvl="1" indent="-452438">
              <a:buFont typeface="Courier New" panose="02070309020205020404" pitchFamily="49" charset="0"/>
              <a:buChar char="o"/>
            </a:pPr>
            <a:r>
              <a:rPr lang="en-US" dirty="0">
                <a:solidFill>
                  <a:schemeClr val="tx1"/>
                </a:solidFill>
              </a:rPr>
              <a:t>Bidding can be self-sustaining based on enlightened self-interest</a:t>
            </a:r>
          </a:p>
          <a:p>
            <a:endParaRPr lang="en-US" dirty="0"/>
          </a:p>
        </p:txBody>
      </p:sp>
    </p:spTree>
    <p:extLst>
      <p:ext uri="{BB962C8B-B14F-4D97-AF65-F5344CB8AC3E}">
        <p14:creationId xmlns:p14="http://schemas.microsoft.com/office/powerpoint/2010/main" val="29693284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C9664-7A0F-450E-8343-A91032EAFAA0}"/>
              </a:ext>
            </a:extLst>
          </p:cNvPr>
          <p:cNvSpPr>
            <a:spLocks noGrp="1"/>
          </p:cNvSpPr>
          <p:nvPr>
            <p:ph type="title"/>
          </p:nvPr>
        </p:nvSpPr>
        <p:spPr>
          <a:xfrm>
            <a:off x="1016839" y="192066"/>
            <a:ext cx="9875520" cy="1356360"/>
          </a:xfrm>
        </p:spPr>
        <p:txBody>
          <a:bodyPr>
            <a:normAutofit/>
          </a:bodyPr>
          <a:lstStyle/>
          <a:p>
            <a:pPr algn="ctr"/>
            <a:r>
              <a:rPr lang="en-US" sz="3600" b="1" dirty="0">
                <a:solidFill>
                  <a:schemeClr val="tx1"/>
                </a:solidFill>
                <a:latin typeface="+mn-lt"/>
              </a:rPr>
              <a:t>Key Roles in Model Implementation</a:t>
            </a:r>
          </a:p>
        </p:txBody>
      </p:sp>
      <p:pic>
        <p:nvPicPr>
          <p:cNvPr id="4" name="Picture 3">
            <a:extLst>
              <a:ext uri="{FF2B5EF4-FFF2-40B4-BE49-F238E27FC236}">
                <a16:creationId xmlns:a16="http://schemas.microsoft.com/office/drawing/2014/main" id="{FBDE6540-5561-4E1D-9426-3C868D80F828}"/>
              </a:ext>
            </a:extLst>
          </p:cNvPr>
          <p:cNvPicPr>
            <a:picLocks noChangeAspect="1"/>
          </p:cNvPicPr>
          <p:nvPr/>
        </p:nvPicPr>
        <p:blipFill>
          <a:blip r:embed="rId3"/>
          <a:stretch>
            <a:fillRect/>
          </a:stretch>
        </p:blipFill>
        <p:spPr>
          <a:xfrm>
            <a:off x="1597892" y="5196999"/>
            <a:ext cx="1825092" cy="1060062"/>
          </a:xfrm>
          <a:prstGeom prst="rect">
            <a:avLst/>
          </a:prstGeom>
        </p:spPr>
      </p:pic>
      <p:sp>
        <p:nvSpPr>
          <p:cNvPr id="5" name="TextBox 4">
            <a:extLst>
              <a:ext uri="{FF2B5EF4-FFF2-40B4-BE49-F238E27FC236}">
                <a16:creationId xmlns:a16="http://schemas.microsoft.com/office/drawing/2014/main" id="{3500C6B9-79CD-4672-B351-D7284A2A4FD3}"/>
              </a:ext>
            </a:extLst>
          </p:cNvPr>
          <p:cNvSpPr txBox="1"/>
          <p:nvPr/>
        </p:nvSpPr>
        <p:spPr>
          <a:xfrm>
            <a:off x="3650780" y="5403890"/>
            <a:ext cx="7669535" cy="92333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panose="020B0604020202020204"/>
                <a:ea typeface="+mn-ea"/>
                <a:cs typeface="+mn-cs"/>
              </a:rPr>
              <a:t>Technical Assistants (TAs): </a:t>
            </a: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Researchers, Evaluators, numbers people,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for VCG will need to be tweaked to fit a SDOH context</a:t>
            </a:r>
            <a:b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b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                            </a:t>
            </a:r>
            <a:r>
              <a:rPr kumimoji="0" lang="en-US" sz="1800" b="1" i="1" u="none" strike="noStrike" kern="1200" cap="none" spc="0" normalizeH="0" baseline="0" noProof="0" dirty="0">
                <a:ln>
                  <a:noFill/>
                </a:ln>
                <a:solidFill>
                  <a:schemeClr val="accent6"/>
                </a:solidFill>
                <a:effectLst/>
                <a:uLnTx/>
                <a:uFillTx/>
                <a:latin typeface="Arial" panose="020B0604020202020204"/>
                <a:ea typeface="+mn-ea"/>
                <a:cs typeface="+mn-cs"/>
              </a:rPr>
              <a:t>(Len and Lauren + </a:t>
            </a:r>
            <a:r>
              <a:rPr kumimoji="0" lang="en-US" sz="1800" b="1" i="1" strike="noStrike" kern="1200" cap="none" spc="0" normalizeH="0" baseline="0" noProof="0" dirty="0" err="1">
                <a:ln>
                  <a:noFill/>
                </a:ln>
                <a:solidFill>
                  <a:schemeClr val="accent6"/>
                </a:solidFill>
                <a:effectLst/>
                <a:uLnTx/>
                <a:uFillTx/>
                <a:latin typeface="Arial" panose="020B0604020202020204"/>
                <a:ea typeface="+mn-ea"/>
                <a:cs typeface="+mn-cs"/>
              </a:rPr>
              <a:t>Altarum</a:t>
            </a:r>
            <a:r>
              <a:rPr kumimoji="0" lang="en-US" sz="1800" b="1" i="1" u="none" strike="noStrike" kern="1200" cap="none" spc="0" normalizeH="0" baseline="0" noProof="0" dirty="0">
                <a:ln>
                  <a:noFill/>
                </a:ln>
                <a:solidFill>
                  <a:schemeClr val="accent6"/>
                </a:solidFill>
                <a:effectLst/>
                <a:uLnTx/>
                <a:uFillTx/>
                <a:latin typeface="Arial" panose="020B0604020202020204"/>
                <a:ea typeface="+mn-ea"/>
                <a:cs typeface="+mn-cs"/>
              </a:rPr>
              <a:t> + Richard Hamrick, MD)</a:t>
            </a:r>
          </a:p>
        </p:txBody>
      </p:sp>
      <p:pic>
        <p:nvPicPr>
          <p:cNvPr id="6" name="Picture 5">
            <a:extLst>
              <a:ext uri="{FF2B5EF4-FFF2-40B4-BE49-F238E27FC236}">
                <a16:creationId xmlns:a16="http://schemas.microsoft.com/office/drawing/2014/main" id="{64928917-1AEC-4C57-9E74-F478EC6FFA49}"/>
              </a:ext>
            </a:extLst>
          </p:cNvPr>
          <p:cNvPicPr>
            <a:picLocks noChangeAspect="1"/>
          </p:cNvPicPr>
          <p:nvPr/>
        </p:nvPicPr>
        <p:blipFill>
          <a:blip r:embed="rId4"/>
          <a:stretch>
            <a:fillRect/>
          </a:stretch>
        </p:blipFill>
        <p:spPr>
          <a:xfrm>
            <a:off x="2154621" y="1671791"/>
            <a:ext cx="961558" cy="956095"/>
          </a:xfrm>
          <a:prstGeom prst="rect">
            <a:avLst/>
          </a:prstGeom>
        </p:spPr>
      </p:pic>
      <p:sp>
        <p:nvSpPr>
          <p:cNvPr id="7" name="TextBox 6">
            <a:extLst>
              <a:ext uri="{FF2B5EF4-FFF2-40B4-BE49-F238E27FC236}">
                <a16:creationId xmlns:a16="http://schemas.microsoft.com/office/drawing/2014/main" id="{73AC6FA8-30A0-4C4A-84CF-D1F179C607CA}"/>
              </a:ext>
            </a:extLst>
          </p:cNvPr>
          <p:cNvSpPr txBox="1"/>
          <p:nvPr/>
        </p:nvSpPr>
        <p:spPr>
          <a:xfrm>
            <a:off x="3650780" y="1967388"/>
            <a:ext cx="6011005"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panose="020B0604020202020204"/>
                <a:ea typeface="+mn-ea"/>
                <a:cs typeface="+mn-cs"/>
              </a:rPr>
              <a:t>Trusted Broker (TB): </a:t>
            </a: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to be chosen by local stakeholders</a:t>
            </a:r>
          </a:p>
        </p:txBody>
      </p:sp>
      <p:pic>
        <p:nvPicPr>
          <p:cNvPr id="8" name="Picture 7">
            <a:extLst>
              <a:ext uri="{FF2B5EF4-FFF2-40B4-BE49-F238E27FC236}">
                <a16:creationId xmlns:a16="http://schemas.microsoft.com/office/drawing/2014/main" id="{CDE7201D-E5CE-4066-8F93-5DFFD56039D7}"/>
              </a:ext>
            </a:extLst>
          </p:cNvPr>
          <p:cNvPicPr>
            <a:picLocks noChangeAspect="1"/>
          </p:cNvPicPr>
          <p:nvPr/>
        </p:nvPicPr>
        <p:blipFill>
          <a:blip r:embed="rId5"/>
          <a:stretch>
            <a:fillRect/>
          </a:stretch>
        </p:blipFill>
        <p:spPr>
          <a:xfrm>
            <a:off x="1907444" y="2649387"/>
            <a:ext cx="1208735" cy="1205537"/>
          </a:xfrm>
          <a:prstGeom prst="rect">
            <a:avLst/>
          </a:prstGeom>
        </p:spPr>
      </p:pic>
      <p:sp>
        <p:nvSpPr>
          <p:cNvPr id="9" name="TextBox 8">
            <a:extLst>
              <a:ext uri="{FF2B5EF4-FFF2-40B4-BE49-F238E27FC236}">
                <a16:creationId xmlns:a16="http://schemas.microsoft.com/office/drawing/2014/main" id="{4956AB6A-DEF8-4FE3-ABAB-8E2B9A8AC1FB}"/>
              </a:ext>
            </a:extLst>
          </p:cNvPr>
          <p:cNvSpPr txBox="1"/>
          <p:nvPr/>
        </p:nvSpPr>
        <p:spPr>
          <a:xfrm>
            <a:off x="3650780" y="2929073"/>
            <a:ext cx="6484837"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panose="020B0604020202020204"/>
                <a:ea typeface="+mn-ea"/>
                <a:cs typeface="+mn-cs"/>
              </a:rPr>
              <a:t>Stakeholders:</a:t>
            </a: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 health delivery </a:t>
            </a:r>
            <a:r>
              <a:rPr kumimoji="0" lang="en-US" sz="1800" b="0" i="0" u="none" strike="noStrike" kern="1200" cap="none" spc="0" normalizeH="0" noProof="0" dirty="0">
                <a:ln>
                  <a:noFill/>
                </a:ln>
                <a:solidFill>
                  <a:prstClr val="black"/>
                </a:solidFill>
                <a:effectLst/>
                <a:uLnTx/>
                <a:uFillTx/>
                <a:latin typeface="Arial" panose="020B0604020202020204"/>
                <a:ea typeface="+mn-ea"/>
                <a:cs typeface="+mn-cs"/>
              </a:rPr>
              <a:t> </a:t>
            </a: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and payor organizations, CBOs, </a:t>
            </a:r>
            <a:r>
              <a:rPr kumimoji="0" lang="en-US" sz="1800" b="0" i="0" u="none" strike="noStrike" kern="1200" cap="none" spc="0" normalizeH="0" noProof="0" dirty="0">
                <a:ln>
                  <a:noFill/>
                </a:ln>
                <a:solidFill>
                  <a:prstClr val="black"/>
                </a:solidFill>
                <a:effectLst/>
                <a:uLnTx/>
                <a:uFillTx/>
                <a:latin typeface="Arial" panose="020B0604020202020204"/>
                <a:ea typeface="+mn-ea"/>
                <a:cs typeface="+mn-cs"/>
              </a:rPr>
              <a:t> </a:t>
            </a: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local governmental units as well</a:t>
            </a:r>
          </a:p>
        </p:txBody>
      </p:sp>
      <p:pic>
        <p:nvPicPr>
          <p:cNvPr id="10" name="Picture 9">
            <a:extLst>
              <a:ext uri="{FF2B5EF4-FFF2-40B4-BE49-F238E27FC236}">
                <a16:creationId xmlns:a16="http://schemas.microsoft.com/office/drawing/2014/main" id="{7BD85F62-306A-4B9C-B349-03FD13A0800C}"/>
              </a:ext>
            </a:extLst>
          </p:cNvPr>
          <p:cNvPicPr>
            <a:picLocks noChangeAspect="1"/>
          </p:cNvPicPr>
          <p:nvPr/>
        </p:nvPicPr>
        <p:blipFill>
          <a:blip r:embed="rId6"/>
          <a:stretch>
            <a:fillRect/>
          </a:stretch>
        </p:blipFill>
        <p:spPr>
          <a:xfrm>
            <a:off x="2070538" y="4012580"/>
            <a:ext cx="1045641" cy="1061580"/>
          </a:xfrm>
          <a:prstGeom prst="rect">
            <a:avLst/>
          </a:prstGeom>
        </p:spPr>
      </p:pic>
      <p:sp>
        <p:nvSpPr>
          <p:cNvPr id="11" name="TextBox 10">
            <a:extLst>
              <a:ext uri="{FF2B5EF4-FFF2-40B4-BE49-F238E27FC236}">
                <a16:creationId xmlns:a16="http://schemas.microsoft.com/office/drawing/2014/main" id="{2088153B-BD92-49B1-83F7-5C7FA3DB2611}"/>
              </a:ext>
            </a:extLst>
          </p:cNvPr>
          <p:cNvSpPr txBox="1"/>
          <p:nvPr/>
        </p:nvSpPr>
        <p:spPr>
          <a:xfrm>
            <a:off x="3650780" y="4331689"/>
            <a:ext cx="7879068"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panose="020B0604020202020204"/>
                <a:ea typeface="+mn-ea"/>
                <a:cs typeface="+mn-cs"/>
              </a:rPr>
              <a:t>Vendors:</a:t>
            </a: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 Organizations that</a:t>
            </a:r>
            <a:r>
              <a:rPr kumimoji="0" lang="en-US" sz="1800" b="0" i="0" u="none" strike="noStrike" kern="1200" cap="none" spc="0" normalizeH="0" noProof="0" dirty="0">
                <a:ln>
                  <a:noFill/>
                </a:ln>
                <a:solidFill>
                  <a:prstClr val="black"/>
                </a:solidFill>
                <a:effectLst/>
                <a:uLnTx/>
                <a:uFillTx/>
                <a:latin typeface="Arial" panose="020B0604020202020204"/>
                <a:ea typeface="+mn-ea"/>
                <a:cs typeface="+mn-cs"/>
              </a:rPr>
              <a:t> </a:t>
            </a: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can deliver </a:t>
            </a:r>
            <a:r>
              <a:rPr kumimoji="0" lang="en-US" sz="1800" b="0" i="0" u="none" strike="noStrike" kern="1200" cap="none" spc="0" normalizeH="0" baseline="0" noProof="0" dirty="0" err="1">
                <a:ln>
                  <a:noFill/>
                </a:ln>
                <a:solidFill>
                  <a:prstClr val="black"/>
                </a:solidFill>
                <a:effectLst/>
                <a:uLnTx/>
                <a:uFillTx/>
                <a:latin typeface="Arial" panose="020B0604020202020204"/>
                <a:ea typeface="+mn-ea"/>
                <a:cs typeface="+mn-cs"/>
              </a:rPr>
              <a:t>SDoH</a:t>
            </a: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 interventions</a:t>
            </a:r>
            <a:r>
              <a:rPr kumimoji="0" lang="en-US" sz="1800" b="0" i="0" u="none" strike="noStrike" kern="1200" cap="none" spc="0" normalizeH="0" noProof="0" dirty="0">
                <a:ln>
                  <a:noFill/>
                </a:ln>
                <a:solidFill>
                  <a:prstClr val="black"/>
                </a:solidFill>
                <a:effectLst/>
                <a:uLnTx/>
                <a:uFillTx/>
                <a:latin typeface="Arial" panose="020B0604020202020204"/>
                <a:ea typeface="+mn-ea"/>
                <a:cs typeface="+mn-cs"/>
              </a:rPr>
              <a:t> </a:t>
            </a: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and results</a:t>
            </a:r>
          </a:p>
        </p:txBody>
      </p:sp>
    </p:spTree>
    <p:extLst>
      <p:ext uri="{BB962C8B-B14F-4D97-AF65-F5344CB8AC3E}">
        <p14:creationId xmlns:p14="http://schemas.microsoft.com/office/powerpoint/2010/main" val="508803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8EFC450-86A9-4680-868D-D21D107DF666}"/>
              </a:ext>
            </a:extLst>
          </p:cNvPr>
          <p:cNvSpPr>
            <a:spLocks noGrp="1"/>
          </p:cNvSpPr>
          <p:nvPr>
            <p:ph type="title"/>
          </p:nvPr>
        </p:nvSpPr>
        <p:spPr>
          <a:xfrm>
            <a:off x="1344920" y="1998151"/>
            <a:ext cx="9155607" cy="4062651"/>
          </a:xfrm>
        </p:spPr>
        <p:txBody>
          <a:bodyPr/>
          <a:lstStyle/>
          <a:p>
            <a:r>
              <a:rPr lang="en-US" sz="3600" b="1" dirty="0">
                <a:latin typeface="+mn-lt"/>
              </a:rPr>
              <a:t>United Way of Greater Cleveland</a:t>
            </a:r>
            <a:br>
              <a:rPr lang="en-US" sz="3600" b="1" dirty="0">
                <a:latin typeface="+mn-lt"/>
              </a:rPr>
            </a:br>
            <a:br>
              <a:rPr lang="en-US" sz="3600" b="1" dirty="0">
                <a:latin typeface="+mn-lt"/>
              </a:rPr>
            </a:br>
            <a:r>
              <a:rPr lang="en-US" sz="3200" b="1" dirty="0">
                <a:latin typeface="+mn-lt"/>
              </a:rPr>
              <a:t>Augie Napoli, </a:t>
            </a:r>
            <a:r>
              <a:rPr lang="en-US" sz="3200" dirty="0">
                <a:latin typeface="+mn-lt"/>
              </a:rPr>
              <a:t>President &amp; CEO</a:t>
            </a:r>
            <a:br>
              <a:rPr lang="en-US" sz="3200" dirty="0">
                <a:latin typeface="+mn-lt"/>
              </a:rPr>
            </a:br>
            <a:r>
              <a:rPr lang="en-US" sz="3200" b="1" dirty="0">
                <a:latin typeface="+mn-lt"/>
              </a:rPr>
              <a:t>Jennifer Kons, </a:t>
            </a:r>
            <a:r>
              <a:rPr lang="en-US" sz="3200" dirty="0">
                <a:latin typeface="+mn-lt"/>
              </a:rPr>
              <a:t>Health</a:t>
            </a:r>
            <a:r>
              <a:rPr lang="en-US" sz="3200" b="1" dirty="0">
                <a:latin typeface="+mn-lt"/>
              </a:rPr>
              <a:t> </a:t>
            </a:r>
            <a:r>
              <a:rPr lang="en-US" sz="3200" dirty="0">
                <a:latin typeface="+mn-lt"/>
              </a:rPr>
              <a:t>director, Community Investment</a:t>
            </a:r>
            <a:br>
              <a:rPr lang="en-US" sz="3200" dirty="0">
                <a:latin typeface="Franklin Gothic Medium" panose="020B0603020102020204" pitchFamily="34" charset="0"/>
              </a:rPr>
            </a:br>
            <a:br>
              <a:rPr lang="en-US" sz="3200" dirty="0">
                <a:latin typeface="Franklin Gothic Medium" panose="020B0603020102020204" pitchFamily="34" charset="0"/>
              </a:rPr>
            </a:br>
            <a:br>
              <a:rPr lang="en-US" sz="3200" dirty="0">
                <a:latin typeface="Franklin Gothic Medium" panose="020B0603020102020204" pitchFamily="34" charset="0"/>
              </a:rPr>
            </a:br>
            <a:endParaRPr lang="en-US" sz="3200" dirty="0">
              <a:latin typeface="Franklin Gothic Medium" panose="020B0603020102020204" pitchFamily="34" charset="0"/>
            </a:endParaRPr>
          </a:p>
        </p:txBody>
      </p:sp>
    </p:spTree>
    <p:extLst>
      <p:ext uri="{BB962C8B-B14F-4D97-AF65-F5344CB8AC3E}">
        <p14:creationId xmlns:p14="http://schemas.microsoft.com/office/powerpoint/2010/main" val="1105619217"/>
      </p:ext>
    </p:extLst>
  </p:cSld>
  <p:clrMapOvr>
    <a:masterClrMapping/>
  </p:clrMapOvr>
</p:sld>
</file>

<file path=ppt/theme/theme1.xml><?xml version="1.0" encoding="utf-8"?>
<a:theme xmlns:a="http://schemas.openxmlformats.org/drawingml/2006/main" name="AccentBoxVTI">
  <a:themeElements>
    <a:clrScheme name="AnalogousFromRegularSeedRightStep">
      <a:dk1>
        <a:srgbClr val="000000"/>
      </a:dk1>
      <a:lt1>
        <a:srgbClr val="FFFFFF"/>
      </a:lt1>
      <a:dk2>
        <a:srgbClr val="412424"/>
      </a:dk2>
      <a:lt2>
        <a:srgbClr val="E8E3E2"/>
      </a:lt2>
      <a:accent1>
        <a:srgbClr val="22B1BE"/>
      </a:accent1>
      <a:accent2>
        <a:srgbClr val="1775D5"/>
      </a:accent2>
      <a:accent3>
        <a:srgbClr val="3240E8"/>
      </a:accent3>
      <a:accent4>
        <a:srgbClr val="6A31DA"/>
      </a:accent4>
      <a:accent5>
        <a:srgbClr val="B829E7"/>
      </a:accent5>
      <a:accent6>
        <a:srgbClr val="D517B5"/>
      </a:accent6>
      <a:hlink>
        <a:srgbClr val="C15146"/>
      </a:hlink>
      <a:folHlink>
        <a:srgbClr val="7F7F7F"/>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Basi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D9D01AC2-EE7D-4E49-99EE-8E62E4E7E8A7}"/>
    </a:ext>
  </a:extLst>
</a:theme>
</file>

<file path=ppt/theme/theme3.xml><?xml version="1.0" encoding="utf-8"?>
<a:theme xmlns:a="http://schemas.openxmlformats.org/drawingml/2006/main" name="Basi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imes New Roman-Arial">
      <a:maj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panose="020B0604020202020204"/>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D9D01AC2-EE7D-4E49-99EE-8E62E4E7E8A7}"/>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Fonts-UWGC">
  <a:themeElements>
    <a:clrScheme name="Custom 3">
      <a:dk1>
        <a:sysClr val="windowText" lastClr="000000"/>
      </a:dk1>
      <a:lt1>
        <a:sysClr val="window" lastClr="FFFFFF"/>
      </a:lt1>
      <a:dk2>
        <a:srgbClr val="0C2669"/>
      </a:dk2>
      <a:lt2>
        <a:srgbClr val="EEECE1"/>
      </a:lt2>
      <a:accent1>
        <a:srgbClr val="FFD000"/>
      </a:accent1>
      <a:accent2>
        <a:srgbClr val="2A7DFF"/>
      </a:accent2>
      <a:accent3>
        <a:srgbClr val="FF5700"/>
      </a:accent3>
      <a:accent4>
        <a:srgbClr val="7F7F7F"/>
      </a:accent4>
      <a:accent5>
        <a:srgbClr val="D8D8D8"/>
      </a:accent5>
      <a:accent6>
        <a:srgbClr val="F79646"/>
      </a:accent6>
      <a:hlink>
        <a:srgbClr val="0000FF"/>
      </a:hlink>
      <a:folHlink>
        <a:srgbClr val="800080"/>
      </a:folHlink>
    </a:clrScheme>
    <a:fontScheme name="United Way of Greater Cleveland">
      <a:majorFont>
        <a:latin typeface="League Gothic"/>
        <a:ea typeface=""/>
        <a:cs typeface=""/>
      </a:majorFont>
      <a:minorFont>
        <a:latin typeface="Roboto"/>
        <a:ea typeface=""/>
        <a:cs typeface=""/>
      </a:minorFont>
    </a:fontScheme>
    <a:fmtScheme name="Banded Edge">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17779" dir="5400000" rotWithShape="0">
              <a:srgbClr val="000000">
                <a:alpha val="4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2018-UWGC-Template-Standard.potx" id="{C2B27D5B-7833-4A74-A2B1-E1F3488968D5}" vid="{71413E1C-EFF5-412C-BC62-E15D7BC08E98}"/>
    </a:ext>
  </a:extLst>
</a:theme>
</file>

<file path=ppt/theme/theme6.xml><?xml version="1.0" encoding="utf-8"?>
<a:theme xmlns:a="http://schemas.openxmlformats.org/drawingml/2006/main" name="Office Theme">
  <a:themeElements>
    <a:clrScheme name="Custom 3">
      <a:dk1>
        <a:sysClr val="windowText" lastClr="000000"/>
      </a:dk1>
      <a:lt1>
        <a:sysClr val="window" lastClr="FFFFFF"/>
      </a:lt1>
      <a:dk2>
        <a:srgbClr val="0C2669"/>
      </a:dk2>
      <a:lt2>
        <a:srgbClr val="EEECE1"/>
      </a:lt2>
      <a:accent1>
        <a:srgbClr val="FFD000"/>
      </a:accent1>
      <a:accent2>
        <a:srgbClr val="2A7DFF"/>
      </a:accent2>
      <a:accent3>
        <a:srgbClr val="FF5700"/>
      </a:accent3>
      <a:accent4>
        <a:srgbClr val="7F7F7F"/>
      </a:accent4>
      <a:accent5>
        <a:srgbClr val="D8D8D8"/>
      </a:accent5>
      <a:accent6>
        <a:srgbClr val="F79646"/>
      </a:accent6>
      <a:hlink>
        <a:srgbClr val="0000FF"/>
      </a:hlink>
      <a:folHlink>
        <a:srgbClr val="800080"/>
      </a:folHlink>
    </a:clrScheme>
    <a:fontScheme name="United Way of Greater Cleveland">
      <a:majorFont>
        <a:latin typeface="League Gothic"/>
        <a:ea typeface=""/>
        <a:cs typeface=""/>
      </a:majorFont>
      <a:minorFont>
        <a:latin typeface="Roboto"/>
        <a:ea typeface=""/>
        <a:cs typeface=""/>
      </a:minorFont>
    </a:fontScheme>
    <a:fmtScheme name="Banded Edge">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17779" dir="5400000" rotWithShape="0">
              <a:srgbClr val="000000">
                <a:alpha val="4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2018-UWGC-Template-Standard.potx" id="{C2B27D5B-7833-4A74-A2B1-E1F3488968D5}" vid="{71413E1C-EFF5-412C-BC62-E15D7BC08E98}"/>
    </a:ext>
  </a:extLst>
</a:theme>
</file>

<file path=ppt/theme/theme7.xml><?xml version="1.0" encoding="utf-8"?>
<a:theme xmlns:a="http://schemas.openxmlformats.org/drawingml/2006/main" name="2_Office Theme">
  <a:themeElements>
    <a:clrScheme name="Custom 3">
      <a:dk1>
        <a:sysClr val="windowText" lastClr="000000"/>
      </a:dk1>
      <a:lt1>
        <a:sysClr val="window" lastClr="FFFFFF"/>
      </a:lt1>
      <a:dk2>
        <a:srgbClr val="0C2669"/>
      </a:dk2>
      <a:lt2>
        <a:srgbClr val="EEECE1"/>
      </a:lt2>
      <a:accent1>
        <a:srgbClr val="FFD000"/>
      </a:accent1>
      <a:accent2>
        <a:srgbClr val="2A7DFF"/>
      </a:accent2>
      <a:accent3>
        <a:srgbClr val="FF5700"/>
      </a:accent3>
      <a:accent4>
        <a:srgbClr val="7F7F7F"/>
      </a:accent4>
      <a:accent5>
        <a:srgbClr val="D8D8D8"/>
      </a:accent5>
      <a:accent6>
        <a:srgbClr val="F79646"/>
      </a:accent6>
      <a:hlink>
        <a:srgbClr val="0000FF"/>
      </a:hlink>
      <a:folHlink>
        <a:srgbClr val="800080"/>
      </a:folHlink>
    </a:clrScheme>
    <a:fontScheme name="United Way of Greater Cleveland">
      <a:majorFont>
        <a:latin typeface="League Gothic"/>
        <a:ea typeface=""/>
        <a:cs typeface=""/>
      </a:majorFont>
      <a:minorFont>
        <a:latin typeface="Roboto"/>
        <a:ea typeface=""/>
        <a:cs typeface=""/>
      </a:minorFont>
    </a:fontScheme>
    <a:fmtScheme name="Banded Edge">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17779" dir="5400000" rotWithShape="0">
              <a:srgbClr val="000000">
                <a:alpha val="4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2018-UWGC-Template-Standard.potx" id="{C2B27D5B-7833-4A74-A2B1-E1F3488968D5}" vid="{71413E1C-EFF5-412C-BC62-E15D7BC08E98}"/>
    </a:ext>
  </a:extLst>
</a:theme>
</file>

<file path=ppt/theme/theme8.xml><?xml version="1.0" encoding="utf-8"?>
<a:theme xmlns:a="http://schemas.openxmlformats.org/drawingml/2006/main" name="1_Fonts-UWGC">
  <a:themeElements>
    <a:clrScheme name="Custom 3">
      <a:dk1>
        <a:sysClr val="windowText" lastClr="000000"/>
      </a:dk1>
      <a:lt1>
        <a:sysClr val="window" lastClr="FFFFFF"/>
      </a:lt1>
      <a:dk2>
        <a:srgbClr val="0C2669"/>
      </a:dk2>
      <a:lt2>
        <a:srgbClr val="EEECE1"/>
      </a:lt2>
      <a:accent1>
        <a:srgbClr val="FFD000"/>
      </a:accent1>
      <a:accent2>
        <a:srgbClr val="2A7DFF"/>
      </a:accent2>
      <a:accent3>
        <a:srgbClr val="FF5700"/>
      </a:accent3>
      <a:accent4>
        <a:srgbClr val="7F7F7F"/>
      </a:accent4>
      <a:accent5>
        <a:srgbClr val="D8D8D8"/>
      </a:accent5>
      <a:accent6>
        <a:srgbClr val="F79646"/>
      </a:accent6>
      <a:hlink>
        <a:srgbClr val="0000FF"/>
      </a:hlink>
      <a:folHlink>
        <a:srgbClr val="800080"/>
      </a:folHlink>
    </a:clrScheme>
    <a:fontScheme name="United Way of Greater Cleveland">
      <a:majorFont>
        <a:latin typeface="League Gothic"/>
        <a:ea typeface=""/>
        <a:cs typeface=""/>
      </a:majorFont>
      <a:minorFont>
        <a:latin typeface="Roboto"/>
        <a:ea typeface=""/>
        <a:cs typeface=""/>
      </a:minorFont>
    </a:fontScheme>
    <a:fmtScheme name="Banded Edge">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17779" dir="5400000" rotWithShape="0">
              <a:srgbClr val="000000">
                <a:alpha val="4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2018-UWGC-Template-Standard.potx" id="{C2B27D5B-7833-4A74-A2B1-E1F3488968D5}" vid="{71413E1C-EFF5-412C-BC62-E15D7BC08E98}"/>
    </a:ext>
  </a:extLst>
</a:theme>
</file>

<file path=ppt/theme/theme9.xml><?xml version="1.0" encoding="utf-8"?>
<a:theme xmlns:a="http://schemas.openxmlformats.org/drawingml/2006/main" name="3_Office Theme">
  <a:themeElements>
    <a:clrScheme name="Custom 3">
      <a:dk1>
        <a:sysClr val="windowText" lastClr="000000"/>
      </a:dk1>
      <a:lt1>
        <a:sysClr val="window" lastClr="FFFFFF"/>
      </a:lt1>
      <a:dk2>
        <a:srgbClr val="0C2669"/>
      </a:dk2>
      <a:lt2>
        <a:srgbClr val="EEECE1"/>
      </a:lt2>
      <a:accent1>
        <a:srgbClr val="FFD000"/>
      </a:accent1>
      <a:accent2>
        <a:srgbClr val="2A7DFF"/>
      </a:accent2>
      <a:accent3>
        <a:srgbClr val="FF5700"/>
      </a:accent3>
      <a:accent4>
        <a:srgbClr val="7F7F7F"/>
      </a:accent4>
      <a:accent5>
        <a:srgbClr val="D8D8D8"/>
      </a:accent5>
      <a:accent6>
        <a:srgbClr val="F79646"/>
      </a:accent6>
      <a:hlink>
        <a:srgbClr val="0000FF"/>
      </a:hlink>
      <a:folHlink>
        <a:srgbClr val="800080"/>
      </a:folHlink>
    </a:clrScheme>
    <a:fontScheme name="United Way of Greater Cleveland">
      <a:majorFont>
        <a:latin typeface="League Gothic"/>
        <a:ea typeface=""/>
        <a:cs typeface=""/>
      </a:majorFont>
      <a:minorFont>
        <a:latin typeface="Roboto"/>
        <a:ea typeface=""/>
        <a:cs typeface=""/>
      </a:minorFont>
    </a:fontScheme>
    <a:fmtScheme name="Banded Edge">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17779" dir="5400000" rotWithShape="0">
              <a:srgbClr val="000000">
                <a:alpha val="4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2018-UWGC-Template-Standard.potx" id="{C2B27D5B-7833-4A74-A2B1-E1F3488968D5}" vid="{71413E1C-EFF5-412C-BC62-E15D7BC08E98}"/>
    </a:ext>
  </a:extLst>
</a:theme>
</file>

<file path=docProps/app.xml><?xml version="1.0" encoding="utf-8"?>
<Properties xmlns="http://schemas.openxmlformats.org/officeDocument/2006/extended-properties" xmlns:vt="http://schemas.openxmlformats.org/officeDocument/2006/docPropsVTypes">
  <TotalTime>1537</TotalTime>
  <Words>1814</Words>
  <Application>Microsoft Office PowerPoint</Application>
  <PresentationFormat>Widescreen</PresentationFormat>
  <Paragraphs>248</Paragraphs>
  <Slides>25</Slides>
  <Notes>20</Notes>
  <HiddenSlides>0</HiddenSlides>
  <MMClips>0</MMClips>
  <ScaleCrop>false</ScaleCrop>
  <HeadingPairs>
    <vt:vector size="6" baseType="variant">
      <vt:variant>
        <vt:lpstr>Fonts Used</vt:lpstr>
      </vt:variant>
      <vt:variant>
        <vt:i4>11</vt:i4>
      </vt:variant>
      <vt:variant>
        <vt:lpstr>Theme</vt:lpstr>
      </vt:variant>
      <vt:variant>
        <vt:i4>9</vt:i4>
      </vt:variant>
      <vt:variant>
        <vt:lpstr>Slide Titles</vt:lpstr>
      </vt:variant>
      <vt:variant>
        <vt:i4>25</vt:i4>
      </vt:variant>
    </vt:vector>
  </HeadingPairs>
  <TitlesOfParts>
    <vt:vector size="45" baseType="lpstr">
      <vt:lpstr>Arial</vt:lpstr>
      <vt:lpstr>Avenir Next LT Pro</vt:lpstr>
      <vt:lpstr>Calibri</vt:lpstr>
      <vt:lpstr>Calibri Light</vt:lpstr>
      <vt:lpstr>Corbel</vt:lpstr>
      <vt:lpstr>Courier New</vt:lpstr>
      <vt:lpstr>Franklin Gothic Medium</vt:lpstr>
      <vt:lpstr>League Gothic</vt:lpstr>
      <vt:lpstr>Roboto</vt:lpstr>
      <vt:lpstr>Times New Roman</vt:lpstr>
      <vt:lpstr>Wingdings</vt:lpstr>
      <vt:lpstr>AccentBoxVTI</vt:lpstr>
      <vt:lpstr>2_Basis</vt:lpstr>
      <vt:lpstr>Basis</vt:lpstr>
      <vt:lpstr>1_Office Theme</vt:lpstr>
      <vt:lpstr>Fonts-UWGC</vt:lpstr>
      <vt:lpstr>Office Theme</vt:lpstr>
      <vt:lpstr>2_Office Theme</vt:lpstr>
      <vt:lpstr>1_Fonts-UWGC</vt:lpstr>
      <vt:lpstr>3_Office Theme</vt:lpstr>
      <vt:lpstr>Cleveland CAPGI Experience September 24, 2021</vt:lpstr>
      <vt:lpstr>Collaborative Approach to Public Good Investments (CAPGI):   A Sustainable Financing Tool For Communities  </vt:lpstr>
      <vt:lpstr>Key Housekeeping Details</vt:lpstr>
      <vt:lpstr>PowerPoint Presentation</vt:lpstr>
      <vt:lpstr>A Solve for Free Rider/Wrong Pocket Problem</vt:lpstr>
      <vt:lpstr>How CAPGI Works</vt:lpstr>
      <vt:lpstr>Key Elements of the Model</vt:lpstr>
      <vt:lpstr>Key Roles in Model Implementation</vt:lpstr>
      <vt:lpstr>United Way of Greater Cleveland  Augie Napoli, President &amp; CEO Jennifer Kons, Health director, Community Investment   </vt:lpstr>
      <vt:lpstr>United way Move to Investment Framework</vt:lpstr>
      <vt:lpstr>PowerPoint Presentation</vt:lpstr>
      <vt:lpstr>Accountable Health Communities</vt:lpstr>
      <vt:lpstr>CAPGI PHASES</vt:lpstr>
      <vt:lpstr>UWGC internal capacity</vt:lpstr>
      <vt:lpstr>Nutrition solutions investment</vt:lpstr>
      <vt:lpstr>Collaborative investments +Health updates</vt:lpstr>
      <vt:lpstr>Panelists</vt:lpstr>
      <vt:lpstr>Nutrition solution Intervention Dabney Conwell Vice President,  Benjamin Rose Institute on Aging Executive Director, Rose Centers for Aging Well</vt:lpstr>
      <vt:lpstr>Nutrition solution investment</vt:lpstr>
      <vt:lpstr>PowerPoint Presentation</vt:lpstr>
      <vt:lpstr>Client Cancellations Per Week of Service Delivery</vt:lpstr>
      <vt:lpstr>Beyond the Numbers</vt:lpstr>
      <vt:lpstr>Q&amp;A</vt:lpstr>
      <vt:lpstr>PowerPoint Presentation</vt:lpstr>
      <vt:lpstr>Next Steps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Collaborative Approach to Public Good Investments:  CAPGI comes to DC!</dc:title>
  <dc:creator>Len Nichols</dc:creator>
  <cp:lastModifiedBy>Len Nichols</cp:lastModifiedBy>
  <cp:revision>49</cp:revision>
  <dcterms:created xsi:type="dcterms:W3CDTF">2020-01-19T22:23:54Z</dcterms:created>
  <dcterms:modified xsi:type="dcterms:W3CDTF">2021-09-30T14:18:25Z</dcterms:modified>
</cp:coreProperties>
</file>